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tags/tag104.xml" ContentType="application/vnd.openxmlformats-officedocument.presentationml.tags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89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78.xml" ContentType="application/vnd.openxmlformats-officedocument.presentationml.tags+xml"/>
  <Override PartName="/ppt/tags/tag96.xml" ContentType="application/vnd.openxmlformats-officedocument.presentationml.tags+xml"/>
  <Override PartName="/ppt/tags/tag100.xml" ContentType="application/vnd.openxmlformats-officedocument.presentationml.tags+xml"/>
  <Default Extension="xml" ContentType="application/xml"/>
  <Override PartName="/ppt/tags/tag38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tags/tag85.xml" ContentType="application/vnd.openxmlformats-officedocument.presentationml.tags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45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92.xml" ContentType="application/vnd.openxmlformats-officedocument.presentationml.tags+xml"/>
  <Override PartName="/ppt/tags/tag34.xml" ContentType="application/vnd.openxmlformats-officedocument.presentationml.tags+xml"/>
  <Override PartName="/ppt/tags/tag52.xml" ContentType="application/vnd.openxmlformats-officedocument.presentationml.tags+xml"/>
  <Override PartName="/ppt/tags/tag81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tags/tag50.xml" ContentType="application/vnd.openxmlformats-officedocument.presentationml.tags+xml"/>
  <Override PartName="/ppt/tags/tag70.xml" ContentType="application/vnd.openxmlformats-officedocument.presentationml.tags+xml"/>
  <Override PartName="/ppt/tags/tag107.xml" ContentType="application/vnd.openxmlformats-officedocument.presentationml.tag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tags/tag105.xml" ContentType="application/vnd.openxmlformats-officedocument.presentationml.tags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tags/tag103.xml" ContentType="application/vnd.openxmlformats-officedocument.presentationml.tags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ppt/tags/tag99.xml" ContentType="application/vnd.openxmlformats-officedocument.presentationml.tags+xml"/>
  <Override PartName="/ppt/tags/tag101.xml" ContentType="application/vnd.openxmlformats-officedocument.presentationml.tags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Override PartName="/ppt/tags/tag59.xml" ContentType="application/vnd.openxmlformats-officedocument.presentationml.tags+xml"/>
  <Override PartName="/ppt/tags/tag68.xml" ContentType="application/vnd.openxmlformats-officedocument.presentationml.tags+xml"/>
  <Override PartName="/ppt/tags/tag77.xml" ContentType="application/vnd.openxmlformats-officedocument.presentationml.tags+xml"/>
  <Override PartName="/ppt/tags/tag86.xml" ContentType="application/vnd.openxmlformats-officedocument.presentationml.tags+xml"/>
  <Override PartName="/ppt/tags/tag88.xml" ContentType="application/vnd.openxmlformats-officedocument.presentationml.tags+xml"/>
  <Override PartName="/ppt/tags/tag97.xml" ContentType="application/vnd.openxmlformats-officedocument.presentationml.tag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ppt/tags/tag66.xml" ContentType="application/vnd.openxmlformats-officedocument.presentationml.tags+xml"/>
  <Override PartName="/ppt/tags/tag75.xml" ContentType="application/vnd.openxmlformats-officedocument.presentationml.tags+xml"/>
  <Override PartName="/ppt/tags/tag84.xml" ContentType="application/vnd.openxmlformats-officedocument.presentationml.tags+xml"/>
  <Override PartName="/ppt/tags/tag95.xml" ContentType="application/vnd.openxmlformats-officedocument.presentationml.tags+xml"/>
  <Override PartName="/docProps/app.xml" ContentType="application/vnd.openxmlformats-officedocument.extended-properties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tags/tag64.xml" ContentType="application/vnd.openxmlformats-officedocument.presentationml.tags+xml"/>
  <Override PartName="/ppt/tags/tag73.xml" ContentType="application/vnd.openxmlformats-officedocument.presentationml.tags+xml"/>
  <Override PartName="/ppt/tags/tag82.xml" ContentType="application/vnd.openxmlformats-officedocument.presentationml.tags+xml"/>
  <Override PartName="/ppt/tags/tag93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62.xml" ContentType="application/vnd.openxmlformats-officedocument.presentationml.tags+xml"/>
  <Override PartName="/ppt/tags/tag71.xml" ContentType="application/vnd.openxmlformats-officedocument.presentationml.tags+xml"/>
  <Override PartName="/ppt/tags/tag80.xml" ContentType="application/vnd.openxmlformats-officedocument.presentationml.tags+xml"/>
  <Override PartName="/ppt/tags/tag91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tags/tag6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106.xml" ContentType="application/vnd.openxmlformats-officedocument.presentationml.tags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ags/tag98.xml" ContentType="application/vnd.openxmlformats-officedocument.presentationml.tags+xml"/>
  <Override PartName="/ppt/tags/tag102.xml" ContentType="application/vnd.openxmlformats-officedocument.presentationml.tags+xml"/>
  <Override PartName="/ppt/slides/slide2.xml" ContentType="application/vnd.openxmlformats-officedocument.presentationml.slide+xml"/>
  <Override PartName="/ppt/tags/tag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Override PartName="/ppt/tags/tag87.xml" ContentType="application/vnd.openxmlformats-officedocument.presentationml.tags+xml"/>
  <Default Extension="rels" ContentType="application/vnd.openxmlformats-package.relationships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tags/tag94.xml" ContentType="application/vnd.openxmlformats-officedocument.presentationml.tags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83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90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69" r:id="rId2"/>
    <p:sldId id="26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08DA9"/>
    <a:srgbClr val="D24726"/>
    <a:srgbClr val="D24626"/>
    <a:srgbClr val="EEEEE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154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B259CC6-7B72-4137-928D-D85C24DCBB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B259CC6-7B72-4137-928D-D85C24DCBB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5164158-0CE9-4349-B3F5-2F2E57F0D0CB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B259CC6-7B72-4137-928D-D85C24DCBB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B259CC6-7B72-4137-928D-D85C24DCBB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B259CC6-7B72-4137-928D-D85C24DCBB6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B259CC6-7B72-4137-928D-D85C24DCBB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5164158-0CE9-4349-B3F5-2F2E57F0D0CB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5164158-0CE9-4349-B3F5-2F2E57F0D0CB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slideLayout" Target="../slideLayouts/slideLayout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048"/>
            <a:ext cx="9144000" cy="6851904"/>
          </a:xfrm>
          <a:prstGeom prst="rect">
            <a:avLst/>
          </a:prstGeom>
        </p:spPr>
      </p:pic>
      <p:sp>
        <p:nvSpPr>
          <p:cNvPr id="3" name="TextBox 1"/>
          <p:cNvSpPr txBox="1"/>
          <p:nvPr/>
        </p:nvSpPr>
        <p:spPr>
          <a:xfrm>
            <a:off x="6147238" y="947361"/>
            <a:ext cx="521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/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2232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08" name="OTLSHAPE_T_c02cf13cd4ac4bc4a0858f22ad3d9819_RightVerticalConnector3"/>
          <p:cNvCxnSpPr/>
          <p:nvPr>
            <p:custDataLst>
              <p:tags r:id="rId2"/>
            </p:custDataLst>
          </p:nvPr>
        </p:nvCxnSpPr>
        <p:spPr>
          <a:xfrm>
            <a:off x="8135631" y="5112957"/>
            <a:ext cx="0" cy="290597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07" name="OTLSHAPE_T_c02cf13cd4ac4bc4a0858f22ad3d9819_RightVerticalConnector2"/>
          <p:cNvCxnSpPr/>
          <p:nvPr>
            <p:custDataLst>
              <p:tags r:id="rId3"/>
            </p:custDataLst>
          </p:nvPr>
        </p:nvCxnSpPr>
        <p:spPr>
          <a:xfrm>
            <a:off x="8135631" y="4036780"/>
            <a:ext cx="0" cy="890122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06" name="OTLSHAPE_T_c02cf13cd4ac4bc4a0858f22ad3d9819_RightVerticalConnector1"/>
          <p:cNvCxnSpPr/>
          <p:nvPr>
            <p:custDataLst>
              <p:tags r:id="rId4"/>
            </p:custDataLst>
          </p:nvPr>
        </p:nvCxnSpPr>
        <p:spPr>
          <a:xfrm>
            <a:off x="8135631" y="3429000"/>
            <a:ext cx="0" cy="2667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05" name="OTLSHAPE_T_c02cf13cd4ac4bc4a0858f22ad3d9819_LeftVerticalConnector3"/>
          <p:cNvCxnSpPr/>
          <p:nvPr>
            <p:custDataLst>
              <p:tags r:id="rId5"/>
            </p:custDataLst>
          </p:nvPr>
        </p:nvCxnSpPr>
        <p:spPr>
          <a:xfrm>
            <a:off x="6742982" y="5121529"/>
            <a:ext cx="0" cy="28202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04" name="OTLSHAPE_T_c02cf13cd4ac4bc4a0858f22ad3d9819_LeftVerticalConnector2"/>
          <p:cNvCxnSpPr/>
          <p:nvPr>
            <p:custDataLst>
              <p:tags r:id="rId6"/>
            </p:custDataLst>
          </p:nvPr>
        </p:nvCxnSpPr>
        <p:spPr>
          <a:xfrm>
            <a:off x="6742982" y="3960580"/>
            <a:ext cx="0" cy="95774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03" name="OTLSHAPE_T_c02cf13cd4ac4bc4a0858f22ad3d9819_LeftVerticalConnector1"/>
          <p:cNvCxnSpPr/>
          <p:nvPr>
            <p:custDataLst>
              <p:tags r:id="rId7"/>
            </p:custDataLst>
          </p:nvPr>
        </p:nvCxnSpPr>
        <p:spPr>
          <a:xfrm>
            <a:off x="6742982" y="3429000"/>
            <a:ext cx="0" cy="1905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02" name="OTLSHAPE_T_9a807cb0e4b4468ba3eacc22c66c6a01_RightVerticalConnector1"/>
          <p:cNvCxnSpPr/>
          <p:nvPr>
            <p:custDataLst>
              <p:tags r:id="rId8"/>
            </p:custDataLst>
          </p:nvPr>
        </p:nvCxnSpPr>
        <p:spPr>
          <a:xfrm flipV="1">
            <a:off x="7480240" y="3429000"/>
            <a:ext cx="0" cy="159092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01" name="OTLSHAPE_T_9a807cb0e4b4468ba3eacc22c66c6a01_LeftVerticalConnector1"/>
          <p:cNvCxnSpPr/>
          <p:nvPr>
            <p:custDataLst>
              <p:tags r:id="rId9"/>
            </p:custDataLst>
          </p:nvPr>
        </p:nvCxnSpPr>
        <p:spPr>
          <a:xfrm flipV="1">
            <a:off x="5841820" y="3429000"/>
            <a:ext cx="0" cy="159092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00" name="OTLSHAPE_T_ec4775a7a9b54a3cb308b944bded2ee6_RightVerticalConnector1"/>
          <p:cNvCxnSpPr/>
          <p:nvPr>
            <p:custDataLst>
              <p:tags r:id="rId10"/>
            </p:custDataLst>
          </p:nvPr>
        </p:nvCxnSpPr>
        <p:spPr>
          <a:xfrm flipV="1">
            <a:off x="4940601" y="3429000"/>
            <a:ext cx="0" cy="1207304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99" name="OTLSHAPE_T_ec4775a7a9b54a3cb308b944bded2ee6_LeftVerticalConnector2"/>
          <p:cNvCxnSpPr/>
          <p:nvPr>
            <p:custDataLst>
              <p:tags r:id="rId11"/>
            </p:custDataLst>
          </p:nvPr>
        </p:nvCxnSpPr>
        <p:spPr>
          <a:xfrm>
            <a:off x="2974485" y="4354280"/>
            <a:ext cx="0" cy="28202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98" name="OTLSHAPE_T_ec4775a7a9b54a3cb308b944bded2ee6_LeftVerticalConnector1"/>
          <p:cNvCxnSpPr/>
          <p:nvPr>
            <p:custDataLst>
              <p:tags r:id="rId12"/>
            </p:custDataLst>
          </p:nvPr>
        </p:nvCxnSpPr>
        <p:spPr>
          <a:xfrm>
            <a:off x="2974485" y="3429000"/>
            <a:ext cx="0" cy="72208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97" name="OTLSHAPE_T_1f3c26b0db574a0890a4869859883f55_RightVerticalConnector1"/>
          <p:cNvCxnSpPr/>
          <p:nvPr>
            <p:custDataLst>
              <p:tags r:id="rId13"/>
            </p:custDataLst>
          </p:nvPr>
        </p:nvCxnSpPr>
        <p:spPr>
          <a:xfrm flipV="1">
            <a:off x="3465972" y="3429000"/>
            <a:ext cx="0" cy="82368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96" name="OTLSHAPE_T_1f3c26b0db574a0890a4869859883f55_LeftVerticalConnector1"/>
          <p:cNvCxnSpPr/>
          <p:nvPr>
            <p:custDataLst>
              <p:tags r:id="rId14"/>
            </p:custDataLst>
          </p:nvPr>
        </p:nvCxnSpPr>
        <p:spPr>
          <a:xfrm flipV="1">
            <a:off x="2073323" y="3429000"/>
            <a:ext cx="0" cy="82368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95" name="OTLSHAPE_T_4c113f7cf57c4a33841d7ca129b0b95e_RightVerticalConnector1"/>
          <p:cNvCxnSpPr/>
          <p:nvPr>
            <p:custDataLst>
              <p:tags r:id="rId15"/>
            </p:custDataLst>
          </p:nvPr>
        </p:nvCxnSpPr>
        <p:spPr>
          <a:xfrm>
            <a:off x="7152545" y="2112388"/>
            <a:ext cx="0" cy="1062612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94" name="OTLSHAPE_T_4c113f7cf57c4a33841d7ca129b0b95e_LeftVerticalConnector2"/>
          <p:cNvCxnSpPr/>
          <p:nvPr>
            <p:custDataLst>
              <p:tags r:id="rId16"/>
            </p:custDataLst>
          </p:nvPr>
        </p:nvCxnSpPr>
        <p:spPr>
          <a:xfrm>
            <a:off x="3547952" y="2853512"/>
            <a:ext cx="0" cy="321488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93" name="OTLSHAPE_T_4c113f7cf57c4a33841d7ca129b0b95e_LeftVerticalConnector1"/>
          <p:cNvCxnSpPr/>
          <p:nvPr>
            <p:custDataLst>
              <p:tags r:id="rId17"/>
            </p:custDataLst>
          </p:nvPr>
        </p:nvCxnSpPr>
        <p:spPr>
          <a:xfrm>
            <a:off x="3547952" y="2112388"/>
            <a:ext cx="0" cy="400044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92" name="OTLSHAPE_T_71ebd99c3b90472682cc99ad192fe685_RightVerticalConnector3"/>
          <p:cNvCxnSpPr/>
          <p:nvPr>
            <p:custDataLst>
              <p:tags r:id="rId18"/>
            </p:custDataLst>
          </p:nvPr>
        </p:nvCxnSpPr>
        <p:spPr>
          <a:xfrm>
            <a:off x="3875591" y="2698487"/>
            <a:ext cx="0" cy="476513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91" name="OTLSHAPE_T_71ebd99c3b90472682cc99ad192fe685_RightVerticalConnector2"/>
          <p:cNvCxnSpPr/>
          <p:nvPr>
            <p:custDataLst>
              <p:tags r:id="rId19"/>
            </p:custDataLst>
          </p:nvPr>
        </p:nvCxnSpPr>
        <p:spPr>
          <a:xfrm>
            <a:off x="3875591" y="2369013"/>
            <a:ext cx="0" cy="14341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90" name="OTLSHAPE_T_71ebd99c3b90472682cc99ad192fe685_RightVerticalConnector1"/>
          <p:cNvCxnSpPr/>
          <p:nvPr>
            <p:custDataLst>
              <p:tags r:id="rId20"/>
            </p:custDataLst>
          </p:nvPr>
        </p:nvCxnSpPr>
        <p:spPr>
          <a:xfrm>
            <a:off x="3875591" y="1728764"/>
            <a:ext cx="0" cy="282025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89" name="OTLSHAPE_T_71ebd99c3b90472682cc99ad192fe685_LeftVerticalConnector2"/>
          <p:cNvCxnSpPr/>
          <p:nvPr>
            <p:custDataLst>
              <p:tags r:id="rId21"/>
            </p:custDataLst>
          </p:nvPr>
        </p:nvCxnSpPr>
        <p:spPr>
          <a:xfrm>
            <a:off x="1417932" y="2849793"/>
            <a:ext cx="0" cy="325207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88" name="OTLSHAPE_T_71ebd99c3b90472682cc99ad192fe685_LeftVerticalConnector1"/>
          <p:cNvCxnSpPr/>
          <p:nvPr>
            <p:custDataLst>
              <p:tags r:id="rId22"/>
            </p:custDataLst>
          </p:nvPr>
        </p:nvCxnSpPr>
        <p:spPr>
          <a:xfrm>
            <a:off x="1417932" y="1728764"/>
            <a:ext cx="0" cy="77994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87" name="OTLSHAPE_M_3cdb963781654322914ef095483f3596_Connector1"/>
          <p:cNvCxnSpPr/>
          <p:nvPr>
            <p:custDataLst>
              <p:tags r:id="rId23"/>
            </p:custDataLst>
          </p:nvPr>
        </p:nvCxnSpPr>
        <p:spPr>
          <a:xfrm>
            <a:off x="7562164" y="2853512"/>
            <a:ext cx="0" cy="257988"/>
          </a:xfrm>
          <a:prstGeom prst="line">
            <a:avLst/>
          </a:prstGeom>
          <a:ln w="9525" cap="flat" cmpd="sng" algn="ctr">
            <a:solidFill>
              <a:srgbClr val="808DA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86" name="OTLSHAPE_M_21632b61796e4ebf885adb6ae777b708_Connector1"/>
          <p:cNvCxnSpPr/>
          <p:nvPr>
            <p:custDataLst>
              <p:tags r:id="rId24"/>
            </p:custDataLst>
          </p:nvPr>
        </p:nvCxnSpPr>
        <p:spPr>
          <a:xfrm>
            <a:off x="3629819" y="2853512"/>
            <a:ext cx="0" cy="257988"/>
          </a:xfrm>
          <a:prstGeom prst="line">
            <a:avLst/>
          </a:prstGeom>
          <a:ln w="9525" cap="flat" cmpd="sng" algn="ctr">
            <a:solidFill>
              <a:srgbClr val="808DA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85" name="OTLSHAPE_M_9264e1e25f62466b92a10a515539fa3b_Connector1"/>
          <p:cNvCxnSpPr/>
          <p:nvPr>
            <p:custDataLst>
              <p:tags r:id="rId25"/>
            </p:custDataLst>
          </p:nvPr>
        </p:nvCxnSpPr>
        <p:spPr>
          <a:xfrm>
            <a:off x="1499799" y="2849793"/>
            <a:ext cx="0" cy="261707"/>
          </a:xfrm>
          <a:prstGeom prst="line">
            <a:avLst/>
          </a:prstGeom>
          <a:ln w="9525" cap="flat" cmpd="sng" algn="ctr">
            <a:solidFill>
              <a:srgbClr val="808DA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75" name="OTLSHAPE_TB_00000000000000000000000000000000_LeftEndCaps" hidden="1"/>
          <p:cNvSpPr txBox="1"/>
          <p:nvPr>
            <p:custDataLst>
              <p:tags r:id="rId26"/>
            </p:custDataLst>
          </p:nvPr>
        </p:nvSpPr>
        <p:spPr>
          <a:xfrm>
            <a:off x="254000" y="31624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b="1" smtClean="0">
                <a:solidFill>
                  <a:schemeClr val="accent2"/>
                </a:solidFill>
                <a:latin typeface="Calibri" panose="020F0502020204030204" pitchFamily="34" charset="0"/>
              </a:rPr>
              <a:t>2019</a:t>
            </a:r>
            <a:endParaRPr lang="en-GB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8576" name="OTLSHAPE_TB_00000000000000000000000000000000_RightEndCaps" hidden="1"/>
          <p:cNvSpPr txBox="1"/>
          <p:nvPr>
            <p:custDataLst>
              <p:tags r:id="rId27"/>
            </p:custDataLst>
          </p:nvPr>
        </p:nvSpPr>
        <p:spPr>
          <a:xfrm>
            <a:off x="8426534" y="31624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b="1" smtClean="0">
                <a:solidFill>
                  <a:srgbClr val="B20E12"/>
                </a:solidFill>
                <a:latin typeface="Calibri" panose="020F0502020204030204" pitchFamily="34" charset="0"/>
              </a:rPr>
              <a:t>2019</a:t>
            </a:r>
            <a:endParaRPr lang="en-GB" b="1">
              <a:solidFill>
                <a:srgbClr val="B20E12"/>
              </a:solidFill>
              <a:latin typeface="Calibri" panose="020F0502020204030204" pitchFamily="34" charset="0"/>
            </a:endParaRPr>
          </a:p>
        </p:txBody>
      </p:sp>
      <p:sp>
        <p:nvSpPr>
          <p:cNvPr id="8577" name="OTLSHAPE_TB_00000000000000000000000000000000_ScaleContainer"/>
          <p:cNvSpPr/>
          <p:nvPr>
            <p:custDataLst>
              <p:tags r:id="rId28"/>
            </p:custDataLst>
          </p:nvPr>
        </p:nvSpPr>
        <p:spPr>
          <a:xfrm>
            <a:off x="844465" y="3175000"/>
            <a:ext cx="7467600" cy="254000"/>
          </a:xfrm>
          <a:prstGeom prst="roundRect">
            <a:avLst/>
          </a:prstGeom>
          <a:gradFill flip="none" rotWithShape="1">
            <a:gsLst>
              <a:gs pos="0">
                <a:srgbClr val="44546A"/>
              </a:gs>
              <a:gs pos="100000">
                <a:srgbClr val="52667F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78" name="OTLSHAPE_TB_00000000000000000000000000000000_ElapsedTime" hidden="1"/>
          <p:cNvSpPr/>
          <p:nvPr>
            <p:custDataLst>
              <p:tags r:id="rId29"/>
            </p:custDataLst>
          </p:nvPr>
        </p:nvSpPr>
        <p:spPr>
          <a:xfrm>
            <a:off x="0" y="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79" name="OTLSHAPE_TB_00000000000000000000000000000000_TodayMarkerShape" hidden="1"/>
          <p:cNvSpPr/>
          <p:nvPr>
            <p:custDataLst>
              <p:tags r:id="rId30"/>
            </p:custDataLst>
          </p:nvPr>
        </p:nvSpPr>
        <p:spPr>
          <a:xfrm>
            <a:off x="808180" y="3429000"/>
            <a:ext cx="72571" cy="846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80" name="OTLSHAPE_TB_00000000000000000000000000000000_TodayMarkerText" hidden="1"/>
          <p:cNvSpPr txBox="1"/>
          <p:nvPr>
            <p:custDataLst>
              <p:tags r:id="rId31"/>
            </p:custDataLst>
          </p:nvPr>
        </p:nvSpPr>
        <p:spPr>
          <a:xfrm>
            <a:off x="844465" y="3513667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GB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581" name="OTLSHAPE_TB_00000000000000000000000000000000_TimescaleInterval1"/>
          <p:cNvSpPr txBox="1"/>
          <p:nvPr>
            <p:custDataLst>
              <p:tags r:id="rId32"/>
            </p:custDataLst>
          </p:nvPr>
        </p:nvSpPr>
        <p:spPr>
          <a:xfrm>
            <a:off x="907965" y="3213100"/>
            <a:ext cx="227626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8" smtClean="0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  <a:endParaRPr lang="en-GB" sz="1200" spc="-1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582" name="OTLSHAPE_TB_00000000000000000000000000000000_TimescaleInterval2"/>
          <p:cNvSpPr txBox="1"/>
          <p:nvPr>
            <p:custDataLst>
              <p:tags r:id="rId33"/>
            </p:custDataLst>
          </p:nvPr>
        </p:nvSpPr>
        <p:spPr>
          <a:xfrm>
            <a:off x="3365681" y="3213100"/>
            <a:ext cx="211148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 smtClean="0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  <a:endParaRPr lang="en-GB" sz="1200" spc="-22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583" name="OTLSHAPE_TB_00000000000000000000000000000000_TimescaleInterval3"/>
          <p:cNvSpPr txBox="1"/>
          <p:nvPr>
            <p:custDataLst>
              <p:tags r:id="rId34"/>
            </p:custDataLst>
          </p:nvPr>
        </p:nvSpPr>
        <p:spPr>
          <a:xfrm>
            <a:off x="5905320" y="3213100"/>
            <a:ext cx="249364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  <a:endParaRPr lang="en-GB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584" name="OTLSHAPE_TB_00000000000000000000000000000000_ScaleMarking1"/>
          <p:cNvSpPr txBox="1"/>
          <p:nvPr>
            <p:custDataLst>
              <p:tags r:id="rId35"/>
            </p:custDataLst>
          </p:nvPr>
        </p:nvSpPr>
        <p:spPr>
          <a:xfrm>
            <a:off x="907965" y="2988945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 smtClean="0">
                <a:solidFill>
                  <a:schemeClr val="dk2"/>
                </a:solidFill>
                <a:latin typeface="Calibri" panose="020F0502020204030204" pitchFamily="34" charset="0"/>
              </a:rPr>
              <a:t>2019</a:t>
            </a:r>
            <a:endParaRPr lang="en-GB" sz="1200" spc="-2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609" name="OTLSHAPE_M_9264e1e25f62466b92a10a515539fa3b_Title"/>
          <p:cNvSpPr txBox="1"/>
          <p:nvPr>
            <p:custDataLst>
              <p:tags r:id="rId36"/>
            </p:custDataLst>
          </p:nvPr>
        </p:nvSpPr>
        <p:spPr>
          <a:xfrm>
            <a:off x="1126144" y="2508713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Milestone 1</a:t>
            </a:r>
            <a:endParaRPr lang="en-GB" sz="12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10" name="OTLSHAPE_M_9264e1e25f62466b92a10a515539fa3b_Date"/>
          <p:cNvSpPr txBox="1"/>
          <p:nvPr>
            <p:custDataLst>
              <p:tags r:id="rId37"/>
            </p:custDataLst>
          </p:nvPr>
        </p:nvSpPr>
        <p:spPr>
          <a:xfrm>
            <a:off x="1359126" y="269476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 smtClean="0">
                <a:solidFill>
                  <a:schemeClr val="dk2"/>
                </a:solidFill>
                <a:latin typeface="Calibri" panose="020F0502020204030204" pitchFamily="34" charset="0"/>
              </a:rPr>
              <a:t>Sep 8</a:t>
            </a:r>
            <a:endParaRPr lang="en-GB" sz="1000" spc="-6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611" name="OTLSHAPE_M_9264e1e25f62466b92a10a515539fa3b_Shape"/>
          <p:cNvSpPr/>
          <p:nvPr>
            <p:custDataLst>
              <p:tags r:id="rId38"/>
            </p:custDataLst>
          </p:nvPr>
        </p:nvSpPr>
        <p:spPr>
          <a:xfrm>
            <a:off x="1385499" y="2984500"/>
            <a:ext cx="228600" cy="254000"/>
          </a:xfrm>
          <a:prstGeom prst="star8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12" name="OTLSHAPE_M_21632b61796e4ebf885adb6ae777b708_Title"/>
          <p:cNvSpPr txBox="1"/>
          <p:nvPr>
            <p:custDataLst>
              <p:tags r:id="rId39"/>
            </p:custDataLst>
          </p:nvPr>
        </p:nvSpPr>
        <p:spPr>
          <a:xfrm>
            <a:off x="3256164" y="2512432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Milestone 3</a:t>
            </a:r>
            <a:endParaRPr lang="en-GB" sz="12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13" name="OTLSHAPE_M_21632b61796e4ebf885adb6ae777b708_Date"/>
          <p:cNvSpPr txBox="1"/>
          <p:nvPr>
            <p:custDataLst>
              <p:tags r:id="rId40"/>
            </p:custDataLst>
          </p:nvPr>
        </p:nvSpPr>
        <p:spPr>
          <a:xfrm>
            <a:off x="3493104" y="2698487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 smtClean="0">
                <a:solidFill>
                  <a:schemeClr val="dk2"/>
                </a:solidFill>
                <a:latin typeface="Calibri" panose="020F0502020204030204" pitchFamily="34" charset="0"/>
              </a:rPr>
              <a:t>Oct 4</a:t>
            </a:r>
            <a:endParaRPr lang="en-GB" sz="1000" spc="-6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614" name="OTLSHAPE_M_21632b61796e4ebf885adb6ae777b708_Shape"/>
          <p:cNvSpPr/>
          <p:nvPr>
            <p:custDataLst>
              <p:tags r:id="rId41"/>
            </p:custDataLst>
          </p:nvPr>
        </p:nvSpPr>
        <p:spPr>
          <a:xfrm>
            <a:off x="3515519" y="2984500"/>
            <a:ext cx="228600" cy="254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808DA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15" name="OTLSHAPE_M_da89bcd848a64e7fa0fc286f562c8a00_Title"/>
          <p:cNvSpPr txBox="1"/>
          <p:nvPr>
            <p:custDataLst>
              <p:tags r:id="rId42"/>
            </p:custDataLst>
          </p:nvPr>
        </p:nvSpPr>
        <p:spPr>
          <a:xfrm>
            <a:off x="5795804" y="2660165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Milestone 5</a:t>
            </a:r>
            <a:endParaRPr lang="en-GB" sz="12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16" name="OTLSHAPE_M_da89bcd848a64e7fa0fc286f562c8a00_Date"/>
          <p:cNvSpPr txBox="1"/>
          <p:nvPr>
            <p:custDataLst>
              <p:tags r:id="rId43"/>
            </p:custDataLst>
          </p:nvPr>
        </p:nvSpPr>
        <p:spPr>
          <a:xfrm>
            <a:off x="6020022" y="2846220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 smtClean="0">
                <a:solidFill>
                  <a:schemeClr val="dk2"/>
                </a:solidFill>
                <a:latin typeface="Calibri" panose="020F0502020204030204" pitchFamily="34" charset="0"/>
              </a:rPr>
              <a:t>Nov 4</a:t>
            </a:r>
            <a:endParaRPr lang="en-GB" sz="1000" spc="-6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617" name="OTLSHAPE_M_da89bcd848a64e7fa0fc286f562c8a00_Shape"/>
          <p:cNvSpPr/>
          <p:nvPr>
            <p:custDataLst>
              <p:tags r:id="rId44"/>
            </p:custDataLst>
          </p:nvPr>
        </p:nvSpPr>
        <p:spPr>
          <a:xfrm>
            <a:off x="6055159" y="2984500"/>
            <a:ext cx="228600" cy="254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808DA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18" name="OTLSHAPE_M_3cdb963781654322914ef095483f3596_Title"/>
          <p:cNvSpPr txBox="1"/>
          <p:nvPr>
            <p:custDataLst>
              <p:tags r:id="rId45"/>
            </p:custDataLst>
          </p:nvPr>
        </p:nvSpPr>
        <p:spPr>
          <a:xfrm>
            <a:off x="7188509" y="2512432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Milestone 7</a:t>
            </a:r>
            <a:endParaRPr lang="en-GB" sz="12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19" name="OTLSHAPE_M_3cdb963781654322914ef095483f3596_Date"/>
          <p:cNvSpPr txBox="1"/>
          <p:nvPr>
            <p:custDataLst>
              <p:tags r:id="rId46"/>
            </p:custDataLst>
          </p:nvPr>
        </p:nvSpPr>
        <p:spPr>
          <a:xfrm>
            <a:off x="7380533" y="2698487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 smtClean="0">
                <a:solidFill>
                  <a:schemeClr val="dk2"/>
                </a:solidFill>
                <a:latin typeface="Calibri" panose="020F0502020204030204" pitchFamily="34" charset="0"/>
              </a:rPr>
              <a:t>Nov 21</a:t>
            </a:r>
            <a:endParaRPr lang="en-GB" sz="1000" spc="-6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620" name="OTLSHAPE_M_3cdb963781654322914ef095483f3596_Shape"/>
          <p:cNvSpPr/>
          <p:nvPr>
            <p:custDataLst>
              <p:tags r:id="rId47"/>
            </p:custDataLst>
          </p:nvPr>
        </p:nvSpPr>
        <p:spPr>
          <a:xfrm>
            <a:off x="7447864" y="2984500"/>
            <a:ext cx="228600" cy="254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808DA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21" name="OTLSHAPE_M_97c1d9849eee457786cf76b9cdaf62ba_Title"/>
          <p:cNvSpPr txBox="1"/>
          <p:nvPr>
            <p:custDataLst>
              <p:tags r:id="rId48"/>
            </p:custDataLst>
          </p:nvPr>
        </p:nvSpPr>
        <p:spPr>
          <a:xfrm>
            <a:off x="2191154" y="3774525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Milestone 2</a:t>
            </a:r>
            <a:endParaRPr lang="en-GB" sz="12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22" name="OTLSHAPE_M_97c1d9849eee457786cf76b9cdaf62ba_Date"/>
          <p:cNvSpPr txBox="1"/>
          <p:nvPr>
            <p:custDataLst>
              <p:tags r:id="rId49"/>
            </p:custDataLst>
          </p:nvPr>
        </p:nvSpPr>
        <p:spPr>
          <a:xfrm>
            <a:off x="2391941" y="3619500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 smtClean="0">
                <a:solidFill>
                  <a:schemeClr val="dk2"/>
                </a:solidFill>
                <a:latin typeface="Calibri" panose="020F0502020204030204" pitchFamily="34" charset="0"/>
              </a:rPr>
              <a:t>Sep 21</a:t>
            </a:r>
            <a:endParaRPr lang="en-GB" sz="1000" spc="-6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623" name="OTLSHAPE_M_97c1d9849eee457786cf76b9cdaf62ba_Shape"/>
          <p:cNvSpPr/>
          <p:nvPr>
            <p:custDataLst>
              <p:tags r:id="rId50"/>
            </p:custDataLst>
          </p:nvPr>
        </p:nvSpPr>
        <p:spPr>
          <a:xfrm>
            <a:off x="2450509" y="3365500"/>
            <a:ext cx="228600" cy="254000"/>
          </a:xfrm>
          <a:prstGeom prst="roundRect">
            <a:avLst/>
          </a:prstGeom>
          <a:solidFill>
            <a:srgbClr val="808DA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24" name="OTLSHAPE_M_16da7faca78b4ead96c9a42d4a598990_Title"/>
          <p:cNvSpPr txBox="1"/>
          <p:nvPr>
            <p:custDataLst>
              <p:tags r:id="rId51"/>
            </p:custDataLst>
          </p:nvPr>
        </p:nvSpPr>
        <p:spPr>
          <a:xfrm>
            <a:off x="3911555" y="3774525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Milestone 4</a:t>
            </a:r>
            <a:endParaRPr lang="en-GB" sz="12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25" name="OTLSHAPE_M_16da7faca78b4ead96c9a42d4a598990_Date"/>
          <p:cNvSpPr txBox="1"/>
          <p:nvPr>
            <p:custDataLst>
              <p:tags r:id="rId52"/>
            </p:custDataLst>
          </p:nvPr>
        </p:nvSpPr>
        <p:spPr>
          <a:xfrm>
            <a:off x="4116300" y="3619500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 smtClean="0">
                <a:solidFill>
                  <a:schemeClr val="dk2"/>
                </a:solidFill>
                <a:latin typeface="Calibri" panose="020F0502020204030204" pitchFamily="34" charset="0"/>
              </a:rPr>
              <a:t>Oct 12</a:t>
            </a:r>
            <a:endParaRPr lang="en-GB" sz="1000" spc="-6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626" name="OTLSHAPE_M_16da7faca78b4ead96c9a42d4a598990_Shape"/>
          <p:cNvSpPr/>
          <p:nvPr>
            <p:custDataLst>
              <p:tags r:id="rId53"/>
            </p:custDataLst>
          </p:nvPr>
        </p:nvSpPr>
        <p:spPr>
          <a:xfrm>
            <a:off x="4170910" y="3365500"/>
            <a:ext cx="228600" cy="254000"/>
          </a:xfrm>
          <a:prstGeom prst="roundRect">
            <a:avLst/>
          </a:prstGeom>
          <a:solidFill>
            <a:srgbClr val="808DA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27" name="OTLSHAPE_M_283e6df5476349cb93e46308b57c32e1_Title"/>
          <p:cNvSpPr txBox="1"/>
          <p:nvPr>
            <p:custDataLst>
              <p:tags r:id="rId54"/>
            </p:custDataLst>
          </p:nvPr>
        </p:nvSpPr>
        <p:spPr>
          <a:xfrm>
            <a:off x="6287346" y="3774525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Milestone 6</a:t>
            </a:r>
            <a:endParaRPr lang="en-GB" sz="12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28" name="OTLSHAPE_M_283e6df5476349cb93e46308b57c32e1_Date"/>
          <p:cNvSpPr txBox="1"/>
          <p:nvPr>
            <p:custDataLst>
              <p:tags r:id="rId55"/>
            </p:custDataLst>
          </p:nvPr>
        </p:nvSpPr>
        <p:spPr>
          <a:xfrm>
            <a:off x="6479370" y="3619500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 smtClean="0">
                <a:solidFill>
                  <a:schemeClr val="dk2"/>
                </a:solidFill>
                <a:latin typeface="Calibri" panose="020F0502020204030204" pitchFamily="34" charset="0"/>
              </a:rPr>
              <a:t>Nov 10</a:t>
            </a:r>
            <a:endParaRPr lang="en-GB" sz="1000" spc="-6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629" name="OTLSHAPE_M_283e6df5476349cb93e46308b57c32e1_Shape"/>
          <p:cNvSpPr/>
          <p:nvPr>
            <p:custDataLst>
              <p:tags r:id="rId56"/>
            </p:custDataLst>
          </p:nvPr>
        </p:nvSpPr>
        <p:spPr>
          <a:xfrm>
            <a:off x="6546702" y="3365500"/>
            <a:ext cx="228600" cy="254000"/>
          </a:xfrm>
          <a:prstGeom prst="roundRect">
            <a:avLst/>
          </a:prstGeom>
          <a:solidFill>
            <a:srgbClr val="808DA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30" name="OTLSHAPE_M_d3666b5d23304f19ae0fa0d34adac908_Title"/>
          <p:cNvSpPr txBox="1"/>
          <p:nvPr>
            <p:custDataLst>
              <p:tags r:id="rId57"/>
            </p:custDataLst>
          </p:nvPr>
        </p:nvSpPr>
        <p:spPr>
          <a:xfrm>
            <a:off x="7925823" y="3850725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Milestone 8</a:t>
            </a:r>
            <a:endParaRPr lang="en-GB" sz="12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31" name="OTLSHAPE_M_d3666b5d23304f19ae0fa0d34adac908_Date"/>
          <p:cNvSpPr txBox="1"/>
          <p:nvPr>
            <p:custDataLst>
              <p:tags r:id="rId58"/>
            </p:custDataLst>
          </p:nvPr>
        </p:nvSpPr>
        <p:spPr>
          <a:xfrm>
            <a:off x="8117848" y="3695700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 smtClean="0">
                <a:solidFill>
                  <a:schemeClr val="dk2"/>
                </a:solidFill>
                <a:latin typeface="Calibri" panose="020F0502020204030204" pitchFamily="34" charset="0"/>
              </a:rPr>
              <a:t>Nov 30</a:t>
            </a:r>
            <a:endParaRPr lang="en-GB" sz="1000" spc="-6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632" name="OTLSHAPE_M_d3666b5d23304f19ae0fa0d34adac908_Shape"/>
          <p:cNvSpPr/>
          <p:nvPr>
            <p:custDataLst>
              <p:tags r:id="rId59"/>
            </p:custDataLst>
          </p:nvPr>
        </p:nvSpPr>
        <p:spPr>
          <a:xfrm>
            <a:off x="8147079" y="3365500"/>
            <a:ext cx="304800" cy="330200"/>
          </a:xfrm>
          <a:prstGeom prst="star8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33" name="OTLSHAPE_T_71ebd99c3b90472682cc99ad192fe685_Shape"/>
          <p:cNvSpPr/>
          <p:nvPr>
            <p:custDataLst>
              <p:tags r:id="rId60"/>
            </p:custDataLst>
          </p:nvPr>
        </p:nvSpPr>
        <p:spPr>
          <a:xfrm>
            <a:off x="1417932" y="1627164"/>
            <a:ext cx="2463800" cy="203200"/>
          </a:xfrm>
          <a:prstGeom prst="homePlate">
            <a:avLst/>
          </a:prstGeom>
          <a:solidFill>
            <a:srgbClr val="AD010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34" name="OTLSHAPE_T_71ebd99c3b90472682cc99ad192fe685_ShapePercentage" hidden="1"/>
          <p:cNvSpPr/>
          <p:nvPr>
            <p:custDataLst>
              <p:tags r:id="rId61"/>
            </p:custDataLst>
          </p:nvPr>
        </p:nvSpPr>
        <p:spPr>
          <a:xfrm>
            <a:off x="1417932" y="1627164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35" name="OTLSHAPE_T_71ebd99c3b90472682cc99ad192fe685_TextPercentage" hidden="1"/>
          <p:cNvSpPr txBox="1"/>
          <p:nvPr>
            <p:custDataLst>
              <p:tags r:id="rId62"/>
            </p:custDataLst>
          </p:nvPr>
        </p:nvSpPr>
        <p:spPr>
          <a:xfrm>
            <a:off x="0" y="16271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636" name="OTLSHAPE_T_71ebd99c3b90472682cc99ad192fe685_StartDate" hidden="1"/>
          <p:cNvSpPr txBox="1"/>
          <p:nvPr>
            <p:custDataLst>
              <p:tags r:id="rId63"/>
            </p:custDataLst>
          </p:nvPr>
        </p:nvSpPr>
        <p:spPr>
          <a:xfrm>
            <a:off x="0" y="16271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37" name="OTLSHAPE_T_71ebd99c3b90472682cc99ad192fe685_EndDate" hidden="1"/>
          <p:cNvSpPr txBox="1"/>
          <p:nvPr>
            <p:custDataLst>
              <p:tags r:id="rId64"/>
            </p:custDataLst>
          </p:nvPr>
        </p:nvSpPr>
        <p:spPr>
          <a:xfrm>
            <a:off x="0" y="16271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38" name="OTLSHAPE_T_71ebd99c3b90472682cc99ad192fe685_JoinedDate"/>
          <p:cNvSpPr txBox="1"/>
          <p:nvPr>
            <p:custDataLst>
              <p:tags r:id="rId65"/>
            </p:custDataLst>
          </p:nvPr>
        </p:nvSpPr>
        <p:spPr>
          <a:xfrm>
            <a:off x="716088" y="1651251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 smtClean="0">
                <a:solidFill>
                  <a:schemeClr val="dk1"/>
                </a:solidFill>
                <a:latin typeface="Calibri" panose="020F0502020204030204" pitchFamily="34" charset="0"/>
              </a:rPr>
              <a:t>Sep 8 - Oct 7</a:t>
            </a:r>
            <a:endParaRPr lang="en-GB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39" name="OTLSHAPE_T_71ebd99c3b90472682cc99ad192fe685_Title"/>
          <p:cNvSpPr txBox="1"/>
          <p:nvPr>
            <p:custDataLst>
              <p:tags r:id="rId66"/>
            </p:custDataLst>
          </p:nvPr>
        </p:nvSpPr>
        <p:spPr>
          <a:xfrm>
            <a:off x="3926391" y="1635736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Task 2 Here</a:t>
            </a:r>
            <a:endParaRPr lang="en-GB" sz="12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40" name="OTLSHAPE_T_71ebd99c3b90472682cc99ad192fe685_Duration"/>
          <p:cNvSpPr txBox="1"/>
          <p:nvPr>
            <p:custDataLst>
              <p:tags r:id="rId67"/>
            </p:custDataLst>
          </p:nvPr>
        </p:nvSpPr>
        <p:spPr>
          <a:xfrm>
            <a:off x="1417932" y="1830364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8" dirty="0" smtClean="0">
                <a:solidFill>
                  <a:srgbClr val="808DA9"/>
                </a:solidFill>
                <a:latin typeface="Calibri" panose="020F0502020204030204" pitchFamily="34" charset="0"/>
              </a:rPr>
              <a:t>30 days</a:t>
            </a:r>
            <a:endParaRPr lang="en-GB" sz="1000" b="1" spc="-8" dirty="0">
              <a:solidFill>
                <a:srgbClr val="808DA9"/>
              </a:solidFill>
              <a:latin typeface="Calibri" panose="020F0502020204030204" pitchFamily="34" charset="0"/>
            </a:endParaRPr>
          </a:p>
        </p:txBody>
      </p:sp>
      <p:sp>
        <p:nvSpPr>
          <p:cNvPr id="8641" name="OTLSHAPE_T_4c113f7cf57c4a33841d7ca129b0b95e_Shape"/>
          <p:cNvSpPr/>
          <p:nvPr>
            <p:custDataLst>
              <p:tags r:id="rId68"/>
            </p:custDataLst>
          </p:nvPr>
        </p:nvSpPr>
        <p:spPr>
          <a:xfrm>
            <a:off x="3547952" y="2010788"/>
            <a:ext cx="3606800" cy="203200"/>
          </a:xfrm>
          <a:prstGeom prst="homePlat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42" name="OTLSHAPE_T_4c113f7cf57c4a33841d7ca129b0b95e_ShapePercentage" hidden="1"/>
          <p:cNvSpPr/>
          <p:nvPr>
            <p:custDataLst>
              <p:tags r:id="rId69"/>
            </p:custDataLst>
          </p:nvPr>
        </p:nvSpPr>
        <p:spPr>
          <a:xfrm>
            <a:off x="3547952" y="2010788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43" name="OTLSHAPE_T_4c113f7cf57c4a33841d7ca129b0b95e_TextPercentage" hidden="1"/>
          <p:cNvSpPr txBox="1"/>
          <p:nvPr>
            <p:custDataLst>
              <p:tags r:id="rId70"/>
            </p:custDataLst>
          </p:nvPr>
        </p:nvSpPr>
        <p:spPr>
          <a:xfrm>
            <a:off x="0" y="201078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644" name="OTLSHAPE_T_4c113f7cf57c4a33841d7ca129b0b95e_StartDate" hidden="1"/>
          <p:cNvSpPr txBox="1"/>
          <p:nvPr>
            <p:custDataLst>
              <p:tags r:id="rId71"/>
            </p:custDataLst>
          </p:nvPr>
        </p:nvSpPr>
        <p:spPr>
          <a:xfrm>
            <a:off x="0" y="201078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45" name="OTLSHAPE_T_4c113f7cf57c4a33841d7ca129b0b95e_EndDate" hidden="1"/>
          <p:cNvSpPr txBox="1"/>
          <p:nvPr>
            <p:custDataLst>
              <p:tags r:id="rId72"/>
            </p:custDataLst>
          </p:nvPr>
        </p:nvSpPr>
        <p:spPr>
          <a:xfrm>
            <a:off x="0" y="201078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46" name="OTLSHAPE_T_4c113f7cf57c4a33841d7ca129b0b95e_JoinedDate"/>
          <p:cNvSpPr txBox="1"/>
          <p:nvPr>
            <p:custDataLst>
              <p:tags r:id="rId73"/>
            </p:custDataLst>
          </p:nvPr>
        </p:nvSpPr>
        <p:spPr>
          <a:xfrm>
            <a:off x="2764193" y="2034876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 smtClean="0">
                <a:solidFill>
                  <a:schemeClr val="dk1"/>
                </a:solidFill>
                <a:latin typeface="Calibri" panose="020F0502020204030204" pitchFamily="34" charset="0"/>
              </a:rPr>
              <a:t>Oct 4 - Nov 16</a:t>
            </a:r>
            <a:endParaRPr lang="en-GB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47" name="OTLSHAPE_T_4c113f7cf57c4a33841d7ca129b0b95e_Title"/>
          <p:cNvSpPr txBox="1"/>
          <p:nvPr>
            <p:custDataLst>
              <p:tags r:id="rId74"/>
            </p:custDataLst>
          </p:nvPr>
        </p:nvSpPr>
        <p:spPr>
          <a:xfrm>
            <a:off x="7203345" y="2019361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Task 4 Here</a:t>
            </a:r>
            <a:endParaRPr lang="en-GB" sz="12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48" name="OTLSHAPE_T_4c113f7cf57c4a33841d7ca129b0b95e_Duration"/>
          <p:cNvSpPr txBox="1"/>
          <p:nvPr>
            <p:custDataLst>
              <p:tags r:id="rId75"/>
            </p:custDataLst>
          </p:nvPr>
        </p:nvSpPr>
        <p:spPr>
          <a:xfrm>
            <a:off x="3547952" y="2213988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8" smtClean="0">
                <a:solidFill>
                  <a:srgbClr val="808DA9"/>
                </a:solidFill>
                <a:latin typeface="Calibri" panose="020F0502020204030204" pitchFamily="34" charset="0"/>
              </a:rPr>
              <a:t>44 days</a:t>
            </a:r>
            <a:endParaRPr lang="en-GB" sz="1000" b="1" spc="-8">
              <a:solidFill>
                <a:srgbClr val="808DA9"/>
              </a:solidFill>
              <a:latin typeface="Calibri" panose="020F0502020204030204" pitchFamily="34" charset="0"/>
            </a:endParaRPr>
          </a:p>
        </p:txBody>
      </p:sp>
      <p:sp>
        <p:nvSpPr>
          <p:cNvPr id="8649" name="OTLSHAPE_T_1f3c26b0db574a0890a4869859883f55_Shape"/>
          <p:cNvSpPr/>
          <p:nvPr>
            <p:custDataLst>
              <p:tags r:id="rId76"/>
            </p:custDataLst>
          </p:nvPr>
        </p:nvSpPr>
        <p:spPr>
          <a:xfrm>
            <a:off x="2073323" y="4151080"/>
            <a:ext cx="1397000" cy="203200"/>
          </a:xfrm>
          <a:prstGeom prst="homePlate">
            <a:avLst/>
          </a:prstGeom>
          <a:solidFill>
            <a:srgbClr val="AD010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50" name="OTLSHAPE_T_1f3c26b0db574a0890a4869859883f55_ShapePercentage" hidden="1"/>
          <p:cNvSpPr/>
          <p:nvPr>
            <p:custDataLst>
              <p:tags r:id="rId77"/>
            </p:custDataLst>
          </p:nvPr>
        </p:nvSpPr>
        <p:spPr>
          <a:xfrm>
            <a:off x="2073323" y="4151080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51" name="OTLSHAPE_T_1f3c26b0db574a0890a4869859883f55_TextPercentage" hidden="1"/>
          <p:cNvSpPr txBox="1"/>
          <p:nvPr>
            <p:custDataLst>
              <p:tags r:id="rId78"/>
            </p:custDataLst>
          </p:nvPr>
        </p:nvSpPr>
        <p:spPr>
          <a:xfrm>
            <a:off x="0" y="41510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652" name="OTLSHAPE_T_1f3c26b0db574a0890a4869859883f55_StartDate" hidden="1"/>
          <p:cNvSpPr txBox="1"/>
          <p:nvPr>
            <p:custDataLst>
              <p:tags r:id="rId79"/>
            </p:custDataLst>
          </p:nvPr>
        </p:nvSpPr>
        <p:spPr>
          <a:xfrm>
            <a:off x="0" y="41510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53" name="OTLSHAPE_T_1f3c26b0db574a0890a4869859883f55_EndDate" hidden="1"/>
          <p:cNvSpPr txBox="1"/>
          <p:nvPr>
            <p:custDataLst>
              <p:tags r:id="rId80"/>
            </p:custDataLst>
          </p:nvPr>
        </p:nvSpPr>
        <p:spPr>
          <a:xfrm>
            <a:off x="0" y="41510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54" name="OTLSHAPE_T_1f3c26b0db574a0890a4869859883f55_JoinedDate"/>
          <p:cNvSpPr txBox="1"/>
          <p:nvPr>
            <p:custDataLst>
              <p:tags r:id="rId81"/>
            </p:custDataLst>
          </p:nvPr>
        </p:nvSpPr>
        <p:spPr>
          <a:xfrm>
            <a:off x="1307090" y="4175167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 smtClean="0">
                <a:solidFill>
                  <a:schemeClr val="dk1"/>
                </a:solidFill>
                <a:latin typeface="Calibri" panose="020F0502020204030204" pitchFamily="34" charset="0"/>
              </a:rPr>
              <a:t>Sep 16 - Oct 2</a:t>
            </a:r>
            <a:endParaRPr lang="en-GB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55" name="OTLSHAPE_T_1f3c26b0db574a0890a4869859883f55_Title"/>
          <p:cNvSpPr txBox="1"/>
          <p:nvPr>
            <p:custDataLst>
              <p:tags r:id="rId82"/>
            </p:custDataLst>
          </p:nvPr>
        </p:nvSpPr>
        <p:spPr>
          <a:xfrm>
            <a:off x="3516772" y="4159652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Task 1 Here</a:t>
            </a:r>
            <a:endParaRPr lang="en-GB" sz="12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56" name="OTLSHAPE_T_1f3c26b0db574a0890a4869859883f55_Duration"/>
          <p:cNvSpPr txBox="1"/>
          <p:nvPr>
            <p:custDataLst>
              <p:tags r:id="rId83"/>
            </p:custDataLst>
          </p:nvPr>
        </p:nvSpPr>
        <p:spPr>
          <a:xfrm>
            <a:off x="2073323" y="4354280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8" smtClean="0">
                <a:solidFill>
                  <a:srgbClr val="808DA9"/>
                </a:solidFill>
                <a:latin typeface="Calibri" panose="020F0502020204030204" pitchFamily="34" charset="0"/>
              </a:rPr>
              <a:t>17 days</a:t>
            </a:r>
            <a:endParaRPr lang="en-GB" sz="1000" b="1" spc="-8">
              <a:solidFill>
                <a:srgbClr val="808DA9"/>
              </a:solidFill>
              <a:latin typeface="Calibri" panose="020F0502020204030204" pitchFamily="34" charset="0"/>
            </a:endParaRPr>
          </a:p>
        </p:txBody>
      </p:sp>
      <p:sp>
        <p:nvSpPr>
          <p:cNvPr id="8657" name="OTLSHAPE_T_ec4775a7a9b54a3cb308b944bded2ee6_Shape"/>
          <p:cNvSpPr/>
          <p:nvPr>
            <p:custDataLst>
              <p:tags r:id="rId84"/>
            </p:custDataLst>
          </p:nvPr>
        </p:nvSpPr>
        <p:spPr>
          <a:xfrm>
            <a:off x="2974485" y="4534704"/>
            <a:ext cx="1968500" cy="203200"/>
          </a:xfrm>
          <a:prstGeom prst="homePlate">
            <a:avLst/>
          </a:prstGeom>
          <a:solidFill>
            <a:srgbClr val="AD010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58" name="OTLSHAPE_T_ec4775a7a9b54a3cb308b944bded2ee6_ShapePercentage" hidden="1"/>
          <p:cNvSpPr/>
          <p:nvPr>
            <p:custDataLst>
              <p:tags r:id="rId85"/>
            </p:custDataLst>
          </p:nvPr>
        </p:nvSpPr>
        <p:spPr>
          <a:xfrm>
            <a:off x="2974485" y="4534704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59" name="OTLSHAPE_T_ec4775a7a9b54a3cb308b944bded2ee6_TextPercentage" hidden="1"/>
          <p:cNvSpPr txBox="1"/>
          <p:nvPr>
            <p:custDataLst>
              <p:tags r:id="rId86"/>
            </p:custDataLst>
          </p:nvPr>
        </p:nvSpPr>
        <p:spPr>
          <a:xfrm>
            <a:off x="0" y="453470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660" name="OTLSHAPE_T_ec4775a7a9b54a3cb308b944bded2ee6_StartDate" hidden="1"/>
          <p:cNvSpPr txBox="1"/>
          <p:nvPr>
            <p:custDataLst>
              <p:tags r:id="rId87"/>
            </p:custDataLst>
          </p:nvPr>
        </p:nvSpPr>
        <p:spPr>
          <a:xfrm>
            <a:off x="0" y="453470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61" name="OTLSHAPE_T_ec4775a7a9b54a3cb308b944bded2ee6_EndDate" hidden="1"/>
          <p:cNvSpPr txBox="1"/>
          <p:nvPr>
            <p:custDataLst>
              <p:tags r:id="rId88"/>
            </p:custDataLst>
          </p:nvPr>
        </p:nvSpPr>
        <p:spPr>
          <a:xfrm>
            <a:off x="0" y="453470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62" name="OTLSHAPE_T_ec4775a7a9b54a3cb308b944bded2ee6_JoinedDate"/>
          <p:cNvSpPr txBox="1"/>
          <p:nvPr>
            <p:custDataLst>
              <p:tags r:id="rId89"/>
            </p:custDataLst>
          </p:nvPr>
        </p:nvSpPr>
        <p:spPr>
          <a:xfrm>
            <a:off x="2143863" y="4558792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 smtClean="0">
                <a:solidFill>
                  <a:schemeClr val="dk1"/>
                </a:solidFill>
                <a:latin typeface="Calibri" panose="020F0502020204030204" pitchFamily="34" charset="0"/>
              </a:rPr>
              <a:t>Sep 27 - Oct 20</a:t>
            </a:r>
            <a:endParaRPr lang="en-GB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63" name="OTLSHAPE_T_ec4775a7a9b54a3cb308b944bded2ee6_Title"/>
          <p:cNvSpPr txBox="1"/>
          <p:nvPr>
            <p:custDataLst>
              <p:tags r:id="rId90"/>
            </p:custDataLst>
          </p:nvPr>
        </p:nvSpPr>
        <p:spPr>
          <a:xfrm>
            <a:off x="4991401" y="4543277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Task 3 Here</a:t>
            </a:r>
            <a:endParaRPr lang="en-GB" sz="12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64" name="OTLSHAPE_T_ec4775a7a9b54a3cb308b944bded2ee6_Duration"/>
          <p:cNvSpPr txBox="1"/>
          <p:nvPr>
            <p:custDataLst>
              <p:tags r:id="rId91"/>
            </p:custDataLst>
          </p:nvPr>
        </p:nvSpPr>
        <p:spPr>
          <a:xfrm>
            <a:off x="2974485" y="4737904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8" smtClean="0">
                <a:solidFill>
                  <a:srgbClr val="808DA9"/>
                </a:solidFill>
                <a:latin typeface="Calibri" panose="020F0502020204030204" pitchFamily="34" charset="0"/>
              </a:rPr>
              <a:t>24 days</a:t>
            </a:r>
            <a:endParaRPr lang="en-GB" sz="1000" b="1" spc="-8">
              <a:solidFill>
                <a:srgbClr val="808DA9"/>
              </a:solidFill>
              <a:latin typeface="Calibri" panose="020F0502020204030204" pitchFamily="34" charset="0"/>
            </a:endParaRPr>
          </a:p>
        </p:txBody>
      </p:sp>
      <p:sp>
        <p:nvSpPr>
          <p:cNvPr id="8665" name="OTLSHAPE_T_9a807cb0e4b4468ba3eacc22c66c6a01_Shape"/>
          <p:cNvSpPr/>
          <p:nvPr>
            <p:custDataLst>
              <p:tags r:id="rId92"/>
            </p:custDataLst>
          </p:nvPr>
        </p:nvSpPr>
        <p:spPr>
          <a:xfrm>
            <a:off x="5841820" y="4918329"/>
            <a:ext cx="1651000" cy="203200"/>
          </a:xfrm>
          <a:prstGeom prst="homePlat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66" name="OTLSHAPE_T_9a807cb0e4b4468ba3eacc22c66c6a01_ShapePercentage" hidden="1"/>
          <p:cNvSpPr/>
          <p:nvPr>
            <p:custDataLst>
              <p:tags r:id="rId93"/>
            </p:custDataLst>
          </p:nvPr>
        </p:nvSpPr>
        <p:spPr>
          <a:xfrm>
            <a:off x="5841820" y="4918329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67" name="OTLSHAPE_T_9a807cb0e4b4468ba3eacc22c66c6a01_TextPercentage" hidden="1"/>
          <p:cNvSpPr txBox="1"/>
          <p:nvPr>
            <p:custDataLst>
              <p:tags r:id="rId94"/>
            </p:custDataLst>
          </p:nvPr>
        </p:nvSpPr>
        <p:spPr>
          <a:xfrm>
            <a:off x="0" y="491832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668" name="OTLSHAPE_T_9a807cb0e4b4468ba3eacc22c66c6a01_StartDate" hidden="1"/>
          <p:cNvSpPr txBox="1"/>
          <p:nvPr>
            <p:custDataLst>
              <p:tags r:id="rId95"/>
            </p:custDataLst>
          </p:nvPr>
        </p:nvSpPr>
        <p:spPr>
          <a:xfrm>
            <a:off x="0" y="491832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69" name="OTLSHAPE_T_9a807cb0e4b4468ba3eacc22c66c6a01_EndDate" hidden="1"/>
          <p:cNvSpPr txBox="1"/>
          <p:nvPr>
            <p:custDataLst>
              <p:tags r:id="rId96"/>
            </p:custDataLst>
          </p:nvPr>
        </p:nvSpPr>
        <p:spPr>
          <a:xfrm>
            <a:off x="0" y="491832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70" name="OTLSHAPE_T_9a807cb0e4b4468ba3eacc22c66c6a01_JoinedDate"/>
          <p:cNvSpPr txBox="1"/>
          <p:nvPr>
            <p:custDataLst>
              <p:tags r:id="rId97"/>
            </p:custDataLst>
          </p:nvPr>
        </p:nvSpPr>
        <p:spPr>
          <a:xfrm>
            <a:off x="5032618" y="4942417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 smtClean="0">
                <a:solidFill>
                  <a:schemeClr val="dk1"/>
                </a:solidFill>
                <a:latin typeface="Calibri" panose="020F0502020204030204" pitchFamily="34" charset="0"/>
              </a:rPr>
              <a:t>Nov 1 - Nov 20</a:t>
            </a:r>
            <a:endParaRPr lang="en-GB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71" name="OTLSHAPE_T_9a807cb0e4b4468ba3eacc22c66c6a01_Title"/>
          <p:cNvSpPr txBox="1"/>
          <p:nvPr>
            <p:custDataLst>
              <p:tags r:id="rId98"/>
            </p:custDataLst>
          </p:nvPr>
        </p:nvSpPr>
        <p:spPr>
          <a:xfrm>
            <a:off x="7531040" y="4926902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Task 5 Here</a:t>
            </a:r>
            <a:endParaRPr lang="en-GB" sz="12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72" name="OTLSHAPE_T_9a807cb0e4b4468ba3eacc22c66c6a01_Duration"/>
          <p:cNvSpPr txBox="1"/>
          <p:nvPr>
            <p:custDataLst>
              <p:tags r:id="rId99"/>
            </p:custDataLst>
          </p:nvPr>
        </p:nvSpPr>
        <p:spPr>
          <a:xfrm>
            <a:off x="5841820" y="5121529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8" smtClean="0">
                <a:solidFill>
                  <a:srgbClr val="808DA9"/>
                </a:solidFill>
                <a:latin typeface="Calibri" panose="020F0502020204030204" pitchFamily="34" charset="0"/>
              </a:rPr>
              <a:t>20 days</a:t>
            </a:r>
            <a:endParaRPr lang="en-GB" sz="1000" b="1" spc="-8">
              <a:solidFill>
                <a:srgbClr val="808DA9"/>
              </a:solidFill>
              <a:latin typeface="Calibri" panose="020F0502020204030204" pitchFamily="34" charset="0"/>
            </a:endParaRPr>
          </a:p>
        </p:txBody>
      </p:sp>
      <p:sp>
        <p:nvSpPr>
          <p:cNvPr id="8673" name="OTLSHAPE_T_c02cf13cd4ac4bc4a0858f22ad3d9819_Shape"/>
          <p:cNvSpPr/>
          <p:nvPr>
            <p:custDataLst>
              <p:tags r:id="rId100"/>
            </p:custDataLst>
          </p:nvPr>
        </p:nvSpPr>
        <p:spPr>
          <a:xfrm>
            <a:off x="6742982" y="5301954"/>
            <a:ext cx="1397000" cy="203200"/>
          </a:xfrm>
          <a:prstGeom prst="homePlat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74" name="OTLSHAPE_T_c02cf13cd4ac4bc4a0858f22ad3d9819_ShapePercentage" hidden="1"/>
          <p:cNvSpPr/>
          <p:nvPr>
            <p:custDataLst>
              <p:tags r:id="rId101"/>
            </p:custDataLst>
          </p:nvPr>
        </p:nvSpPr>
        <p:spPr>
          <a:xfrm>
            <a:off x="6742982" y="5301954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75" name="OTLSHAPE_T_c02cf13cd4ac4bc4a0858f22ad3d9819_TextPercentage" hidden="1"/>
          <p:cNvSpPr txBox="1"/>
          <p:nvPr>
            <p:custDataLst>
              <p:tags r:id="rId102"/>
            </p:custDataLst>
          </p:nvPr>
        </p:nvSpPr>
        <p:spPr>
          <a:xfrm>
            <a:off x="0" y="530195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676" name="OTLSHAPE_T_c02cf13cd4ac4bc4a0858f22ad3d9819_StartDate" hidden="1"/>
          <p:cNvSpPr txBox="1"/>
          <p:nvPr>
            <p:custDataLst>
              <p:tags r:id="rId103"/>
            </p:custDataLst>
          </p:nvPr>
        </p:nvSpPr>
        <p:spPr>
          <a:xfrm>
            <a:off x="0" y="530195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77" name="OTLSHAPE_T_c02cf13cd4ac4bc4a0858f22ad3d9819_EndDate" hidden="1"/>
          <p:cNvSpPr txBox="1"/>
          <p:nvPr>
            <p:custDataLst>
              <p:tags r:id="rId104"/>
            </p:custDataLst>
          </p:nvPr>
        </p:nvSpPr>
        <p:spPr>
          <a:xfrm>
            <a:off x="0" y="530195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78" name="OTLSHAPE_T_c02cf13cd4ac4bc4a0858f22ad3d9819_JoinedDate"/>
          <p:cNvSpPr txBox="1"/>
          <p:nvPr>
            <p:custDataLst>
              <p:tags r:id="rId105"/>
            </p:custDataLst>
          </p:nvPr>
        </p:nvSpPr>
        <p:spPr>
          <a:xfrm>
            <a:off x="5869392" y="5326041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4" smtClean="0">
                <a:solidFill>
                  <a:schemeClr val="dk1"/>
                </a:solidFill>
                <a:latin typeface="Calibri" panose="020F0502020204030204" pitchFamily="34" charset="0"/>
              </a:rPr>
              <a:t>Nov 12 - Nov 28</a:t>
            </a:r>
            <a:endParaRPr lang="en-GB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79" name="OTLSHAPE_T_c02cf13cd4ac4bc4a0858f22ad3d9819_Title"/>
          <p:cNvSpPr txBox="1"/>
          <p:nvPr>
            <p:custDataLst>
              <p:tags r:id="rId106"/>
            </p:custDataLst>
          </p:nvPr>
        </p:nvSpPr>
        <p:spPr>
          <a:xfrm>
            <a:off x="8186431" y="5310526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Task 6 Here</a:t>
            </a:r>
            <a:endParaRPr lang="en-GB" sz="12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80" name="OTLSHAPE_T_c02cf13cd4ac4bc4a0858f22ad3d9819_Duration"/>
          <p:cNvSpPr txBox="1"/>
          <p:nvPr>
            <p:custDataLst>
              <p:tags r:id="rId107"/>
            </p:custDataLst>
          </p:nvPr>
        </p:nvSpPr>
        <p:spPr>
          <a:xfrm>
            <a:off x="6742982" y="5505154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8" smtClean="0">
                <a:solidFill>
                  <a:srgbClr val="808DA9"/>
                </a:solidFill>
                <a:latin typeface="Calibri" panose="020F0502020204030204" pitchFamily="34" charset="0"/>
              </a:rPr>
              <a:t>17 days</a:t>
            </a:r>
            <a:endParaRPr lang="en-GB" sz="1000" b="1" spc="-8">
              <a:solidFill>
                <a:srgbClr val="808DA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25240" y="259742"/>
            <a:ext cx="48124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itchFamily="34" charset="0"/>
              </a:rPr>
              <a:t>Project 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itchFamily="34" charset="0"/>
              </a:rPr>
              <a:t>Plan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87828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HYW50dCIsIlZlcnNpb24iOnsiJGlkIjoiMiIsIlZlcnNpb24iOiIzLjEuMyIsIk9yaWdpbmFsQXNzZW1ibHlWZXJzaW9uIjoiMS4wMC4wMC4wMCIsIkVkaXRpb24iOiJQbHVzIiwiSXNQbHVzRWRpdGlvbiI6dHJ1ZX0sIkVmZmVjdCI6MSwiU3R5bGUiOnsiJGlkIjoiMyIsIlRpbWViYW5kU3R5bGUiOnsiJGlkIjoiNCIsIlNjYWxlTWFya2luZyI6MSwiU2hhcGUiOjEwLCJTaGFwZVN0eWxlIjp7IiRpZCI6IjUiLCJNYXJnaW4iOnsiJGlkIjoiNiIsIlRvcCI6MCwiTGVmdCI6MTAsIlJpZ2h0IjoxMCwiQm90dG9tIjowfSwiUGFkZGluZyI6eyIkaWQiOiI3IiwiVG9wIjozLCJMZWZ0IjowLCJSaWdodCI6MCwiQm90dG9tIjozfSwiQmFja2dyb3VuZCI6eyIkaWQiOiI4IiwiQ29sb3IiOnsiJGlkIjoiOSIsIkEiOjI1NSwiUiI6NjgsIkciOjg0LCJCIjoxMDZ9fSwiSXNWaXNpYmxlIjp0cnVlLCJXaWR0aCI6ODU4LjAsIkhlaWdodCI6Mj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gsIkZvbnROYW1lIjoiQ2FsaWJyaSIsIklzQm9sZCI6dHJ1ZSwiSXNJdGFsaWMiOmZhbHNlLCJJc1VuZGVybGluZWQiOmZhbHNlLCJQYXJlbnRTdHlsZSI6bnVsbH0sIkF1dG9TaXplIjowLCJGb3JlZ3JvdW5kIjp7IiRpZCI6IjE1IiwiQ29sb3IiOnsiJGlkIjoiMTYiLCJBIjoyNTUsIlIiOjE3OCwiRyI6MTQsIkIiOjE4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g5LCJSIjowLCJHIjowLCJCIjowfX0sIklzVmlzaWJsZSI6ZmFsc2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yNSIsIlRvcCI6MCwiTGVmdCI6MjAsIlJpZ2h0IjowLCJCb3R0b20iOjB9LCJQYWRkaW5nIjp7IiRpZCI6IjI2IiwiVG9wIjowLCJMZWZ0IjowLCJSaWdodCI6MCwiQm90dG9tIjowfSwiQmFja2dyb3VuZCI6eyIkaWQiOiIyNyIsIkNvbG9yIjp7IiRyZWYiOiIyMCJ9fSwiSXNWaXNpYmxlIjpmYWxz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iIsIlRvcCI6MCwiTGVmdCI6MCwiUmlnaHQiOjAsIkJvdHRvbSI6MH0sIlBhZGRpbmciOnsiJGlkIjoiMzMiLCJUb3AiOjAsIkxlZnQiOjAsIlJpZ2h0IjowLCJCb3R0b20iOjB9LCJCYWNrZ3JvdW5kIjp7IiRpZCI6IjM0IiwiQ29sb3IiOnsiJHJlZiI6IjIwIn19LCJJc1Zpc2libGUiOmZhbHN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mYWxzZSwiU2VnbWVudFNlcGFyYXRvck9wYWNpdHkiOjMwLCJGb250U2V0dGluZ3MiOnsiJGlkIjoiNDEiLCJGb250U2l6ZSI6MTIsIkZvbnROYW1lIjoiQ2FsaWJyaSIsIklzQm9sZCI6ZmFsc2UsIklzSXRhbGljIjpmYWxzZSwiSXNVbmRlcmxpbmVkIjpmYWxzZSwiUGFyZW50U3R5bGUiOm51bGx9LCJBdXRvU2l6ZSI6MCwiRm9yZWdyb3VuZCI6eyIkaWQiOiI0MiIsIkNvbG9yIjp7IiRpZCI6IjQz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NzcsIlIiOjI1NSwiRyI6MCwiQiI6MH19LCJBcHBlbmRZZWFyT25ZZWFyQ2hhbmdlIjpmYWxzZSwiRWxhcHNlZFRpbWVGb3JtYXQiOjEsIlRvZGF5TWFya2VyUG9zaXRpb24iOjAsIlF1aWNrUG9zaXRpb24iOjEsIkFic29sdXRlUG9zaXRpb24iOjI1MC4wLCJNYXJnaW4iOnsiJGlkIjoiNDkiLCJUb3AiOjAsIkxlZnQiOjEwLCJSaWdodCI6MTAsIkJvdHRvbSI6MH0sIlBhZGRpbmciOnsiJGlkIjoiNTAiLCJUb3AiOjAsIkxlZnQiOjAsIlJpZ2h0IjowLCJCb3R0b20iOjB9LCJCYWNrZ3JvdW5kIjp7IiRpZCI6IjUxIiwiQ29sb3IiOnsiJGlkIjoiNTIiLCJBIjoyNTUsIlIiOjY4LCJHIjo4NCwiQiI6MTA2fX0sIklzVmlzaWJsZSI6dHJ1ZSwiV2lkdGgiOjAuMCwiSGVpZ2h0IjowLjAsIkJvcmRlclN0eWxlIjpudWxsLCJQYXJlbnRTdHlsZSI6bnVsbH0sIkRlZmF1bHRNaWxlc3RvbmVTdHlsZSI6eyIkaWQiOiI1MyIsIlNoYXBlIjoyLCJDb25uZWN0b3JNYXJnaW4iOnsiJGlkIjoiNTQiLCJUb3AiOjAsIkxlZnQiOjIsIlJpZ2h0IjoyLCJCb3R0b20iOjB9LCJDb25uZWN0b3JTdHlsZSI6eyIkaWQiOiI1NSIsIkxpbmVDb2xvciI6eyIkaWQiOiI1NiIsIiR0eXBlIjoiTkxSRS5Db21tb24uRG9tLlNvbGlkQ29sb3JCcnVzaCwgTkxSRS5Db21tb24iLCJDb2xvciI6eyIkaWQiOiI1NyIsIkEiOjI1NSwiUiI6NzksIkciOjEyOSwiQiI6MTg5fX0sIkxpbmVXZWlnaHQiOjEuMCwiTGluZVR5cGUiOjAsIlBhcmVudFN0eWxlIjpudWxsfSwiSXNCZWxvd1RpbWViYW5kIjpmYWxzZSwiSGlkZURhdGUiOmZhbHNlLCJTaGFwZVNpemUiOjEsIlNwYWNpbmciOjI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eyIkaWQiOiI2MiIsIkNvbG9yIjp7IiRpZCI6IjYzIiwiQSI6MjU1LCJSIjowLCJHIjoxMTQsIkIiOjE4OH19LCJJc1Zpc2libGUiOnRydWUsIldpZHRoIjoxMy4wLCJIZWlnaHQiOjEzLjAsIkJvcmRlclN0eWxlIjp7IiRpZCI6IjY0IiwiTGluZUNvbG9yIjp7IiRpZCI6IjY1IiwiJHR5cGUiOiJOTFJFLkNvbW1vbi5Eb20uU29saWRDb2xvckJydXNoLCBOTFJFLkNvbW1vbiIsIkNvbG9yIjp7IiRpZCI6IjY2IiwiQSI6MjU1LCJSIjoyNTUsIkciOjAsIkIiOjB9fSwiTGluZVdlaWdodCI6MC4wLCJMaW5lVHlwZSI6MCwiUGFyZW50U3R5bGUiOm51bGx9LCJQYXJlbnRTdHlsZSI6bnVsbH0sIlRpdGxlU3R5bGUiOnsiJGlkIjoiNjciLCJGb250U2V0dGluZ3MiOnsiJGlkIjoiNjgiLCJGb250U2l6ZSI6MTEsIkZvbnROYW1lIjoiQ2FsaWJyaSIsIklzQm9sZCI6ZmFsc2UsIklzSXRhbGljIjpmYWxzZSwiSXNVbmRlcmxpbmVkIjpmYWxzZSwiUGFyZW50U3R5bGUiOm51bGx9LCJBdXRvU2l6ZSI6MCwiRm9yZWdyb3VuZCI6eyIkaWQiOiI2OSIsIkNvbG9yIjp7IiRpZCI6Ijc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xIiwiVG9wIjowLCJMZWZ0IjowLCJSaWdodCI6MCwiQm90dG9tIjowfSwiUGFkZGluZyI6eyIkaWQiOiI3MiIsIlRvcCI6MCwiTGVmdCI6MCwiUmlnaHQiOjAsIkJvdHRvbSI6MH0sIkJhY2tncm91bmQiOnsiJGlkIjoiNzMiLCJDb2xvciI6eyIkcmVmIjoiMjAifX0sIklzVmlzaWJsZSI6dHJ1ZSwiV2lkdGgiOjAuMCwiSGVpZ2h0IjowLjAsIkJvcmRlclN0eWxlIjpudWxsLCJQYXJlbnRTdHlsZSI6bnVsbH0sIkRhdGVTdHlsZSI6eyIkaWQiOiI3NCIsIkZvbnRTZXR0aW5ncyI6eyIkaWQiOiI3NSIsIkZvbnRTaXplIjoxMCwiRm9udE5hbWUiOiJDYWxpYnJpIiwiSXNCb2xkIjpmYWxzZSwiSXNJdGFsaWMiOmZhbHNlLCJJc1VuZGVybGluZWQiOmZhbHNlLCJQYXJlbnRTdHlsZSI6bnVsbH0sIkF1dG9TaXplIjowLCJGb3JlZ3JvdW5kIjp7IiRpZCI6Ijc2IiwiQ29sb3IiOnsiJGlkIjoiNz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4IiwiVG9wIjowLCJMZWZ0IjowLCJSaWdodCI6MCwiQm90dG9tIjowfSwiUGFkZGluZyI6eyIkaWQiOiI3OSIsIlRvcCI6MCwiTGVmdCI6MCwiUmlnaHQiOjAsIkJvdHRvbSI6MH0sIkJhY2tncm91bmQiOnsiJGlkIjoiODAiLCJDb2xvciI6eyIkcmVmIjoiMjAifX0sIklzVmlzaWJsZSI6dHJ1ZSwiV2lkdGgiOjAuMCwiSGVpZ2h0IjowLjAsIkJvcmRlclN0eWxlIjpudWxsLCJQYXJlbnRTdHlsZSI6bnVsbH0sIkRhdGVGb3JtYXQiOnsiJGlkIjoiO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EZWZhdWx0VGFza1N0eWxlIjp7IiRpZCI6IjgyIiwiU2hhcGUiOjEsIlNoYXBlVGhpY2tuZXNzIjoxLCJEdXJhdGlvbkZvcm1hdCI6MCwiSW5jbHVkZU5vbldvcmtpbmdEYXlzSW5EdXJhdGlvbiI6dHJ1ZSwiUGVyY2VudGFnZUNvbXBsZXRlU3R5bGUiOnsiJGlkIjoiODMiLCJGb250U2V0dGluZ3MiOnsiJGlkIjoiODQiLCJGb250U2l6ZSI6MTAsIkZvbnROYW1lIjoiQ2FsaWJyaSIsIklzQm9sZCI6ZmFsc2UsIklzSXRhbGljIjpmYWxzZSwiSXNVbmRlcmxpbmVkIjpmYWxzZSwiUGFyZW50U3R5bGUiOm51bGx9LCJBdXRvU2l6ZSI6MCwiRm9yZWdyb3VuZCI6eyIkaWQiOiI4NSIsIkNvbG9yIjp7IiRpZCI6Ijg2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4NyIsIlRvcCI6MCwiTGVmdCI6MCwiUmlnaHQiOjAsIkJvdHRvbSI6MH0sIlBhZGRpbmciOnsiJGlkIjoiODgiLCJUb3AiOjAsIkxlZnQiOjAsIlJpZ2h0IjowLCJCb3R0b20iOjB9LCJCYWNrZ3JvdW5kIjp7IiRpZCI6Ijg5IiwiQ29sb3IiOnsiJHJlZiI6IjIwIn19LCJJc1Zpc2libGUiOnRydWUsIldpZHRoIjowLjAsIkhlaWdodCI6MC4wLCJCb3JkZXJTdHlsZSI6bnVsbCwiUGFyZW50U3R5bGUiOm51bGx9LCJEdXJhdGlvblN0eWxlIjp7IiRpZCI6IjkwIiwiRm9udFNldHRpbmdzIjp7IiRpZCI6IjkxIiwiRm9udFNpemUiOjEwLCJGb250TmFtZSI6IkNhbGlicmkiLCJJc0JvbGQiOmZhbHNlLCJJc0l0YWxpYyI6ZmFsc2UsIklzVW5kZXJsaW5lZCI6ZmFsc2UsIlBhcmVudFN0eWxlIjpudWxsfSwiQXV0b1NpemUiOjAsIkZvcmVncm91bmQiOnsiJGlkIjoiOTIiLCJDb2xvciI6eyIkaWQiOiI5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0IiwiVG9wIjowLCJMZWZ0IjowLCJSaWdodCI6MCwiQm90dG9tIjowfSwiUGFkZGluZyI6eyIkaWQiOiI5NSIsIlRvcCI6MCwiTGVmdCI6MCwiUmlnaHQiOjAsIkJvdHRvbSI6MH0sIkJhY2tncm91bmQiOnsiJGlkIjoiOTYiLCJDb2xvciI6eyIkcmVmIjoiMjAifX0sIklzVmlzaWJsZSI6dHJ1ZSwiV2lkdGgiOjAuMCwiSGVpZ2h0IjowLjAsIkJvcmRlclN0eWxlIjpudWxsLCJQYXJlbnRTdHlsZSI6bnVsbH0sIkhvcml6b250YWxDb25uZWN0b3JTdHlsZSI6eyIkaWQiOiI5NyIsIkxpbmVDb2xvciI6eyIkaWQiOiI5OCIsIiR0eXBlIjoiTkxSRS5Db21tb24uRG9tLlNvbGlkQ29sb3JCcnVzaCwgTkxSRS5Db21tb24iLCJDb2xvciI6eyIkaWQiOiI5OSIsIkEiOjI1NSwiUiI6MjA0LCJHIjoyMDQsIkIiOjIwNH19LCJMaW5lV2VpZ2h0IjowLjAsIkxpbmVUeXBlIjowLCJQYXJlbnRTdHlsZSI6bnVsbH0sIlZlcnRpY2FsQ29ubmVjdG9yU3R5bGUiOnsiJGlkIjoiMTAwIiwiTGluZUNvbG9yIjp7IiRpZCI6IjEwMSIsIiR0eXBlIjoiTkxSRS5Db21tb24uRG9tLlNvbGlkQ29sb3JCcnVzaCwgTkxSRS5Db21tb24iLCJDb2xvciI6eyIkaWQiOiIxMDIiLCJBIjoyNTUsIlIiOjIwNCwiRyI6MjA0LCJCIjoyMDR9fSwiTGluZVdlaWdodCI6MS4wLCJMaW5lVHlwZSI6MCwiUGFyZW50U3R5bGUiOm51bGx9LCJNYXJnaW4iOm51bGwsIlN0YXJ0RGF0ZVBvc2l0aW9uIjozLCJFbmREYXRlUG9zaXRpb24iOjMsIkRhdGVJc1Zpc2libGUiOnRydWUsIlRpdGxlUG9zaXRpb24iOjQsIkR1cmF0aW9uUG9zaXRpb24iOjEsIlBlcmNlbnRhZ2VDb21wbGV0ZWRQb3NpdGlvbiI6NiwiU3BhY2luZyI6MiwiSXNCZWxvd1RpbWViYW5kIjp0cnVlLCJQZXJjZW50YWdlQ29tcGxldGVTaGFwZU9wYWNpdHkiOjM1LCJTaGFwZVN0eWxlIjp7IiRpZCI6IjEwMyIsIk1hcmdpbiI6eyIkaWQiOiIxMDQiLCJUb3AiOjAsIkxlZnQiOjQsIlJpZ2h0Ijo0LCJCb3R0b20iOjB9LCJQYWRkaW5nIjp7IiRpZCI6IjEwNSIsIlRvcCI6MCwiTGVmdCI6MCwiUmlnaHQiOjAsIkJvdHRvbSI6MH0sIkJhY2tncm91bmQiOnsiJGlkIjoiMTA2IiwiQ29sb3IiOnsiJGlkIjoiMTA3IiwiQSI6MjU1LCJSIjowLCJHIjoxMTQsIkIiOjE4OH19LCJJc1Zpc2libGUiOnRydWUsIldpZHRoIjowLjAsIkhlaWdodCI6MTYuMCwiQm9yZGVyU3R5bGUiOnsiJGlkIjoiMTA4IiwiTGluZUNvbG9yIjp7IiRpZCI6IjEwOSIsIiR0eXBlIjoiTkxSRS5Db21tb24uRG9tLlNvbGlkQ29sb3JCcnVzaCwgTkxSRS5Db21tb24iLCJDb2xvciI6eyIkaWQiOiIxMTAiLCJBIjoyNTUsIlIiOjI1NSwiRyI6MCwiQiI6MH19LCJMaW5lV2VpZ2h0IjowLjAsIkxpbmVUeXBlIjowLCJQYXJlbnRTdHlsZSI6bnVsbH0sIlBhcmVudFN0eWxlIjpudWxsfSwiVGl0bGVTdHlsZSI6eyIkaWQiOiIxMTEiLCJGb250U2V0dGluZ3MiOnsiJGlkIjoiMTEyIiwiRm9udFNpemUiOjExLCJGb250TmFtZSI6IkNhbGlicmkiLCJJc0JvbGQiOmZhbHNlLCJJc0l0YWxpYyI6ZmFsc2UsIklzVW5kZXJsaW5lZCI6ZmFsc2UsIlBhcmVudFN0eWxlIjpudWxsfSwiQXV0b1NpemUiOjAsIkZvcmVncm91bmQiOnsiJGlkIjoiMTEzIiwiQ29sb3IiOnsiJGlkIjoiMTE0IiwiQSI6MjU1LCJSIjoyMzEsIkciOjIzMCwiQiI6MjMwfX0sIk1heFdpZHRoIjoyMDAuMCwiTWF4SGVpZ2h0IjoiSW5maW5pdHkiLCJTbWFydEZvcmVncm91bmRJc0FjdGl2ZSI6ZmFsc2UsIkhvcml6b250YWxBbGlnbm1lbnQiOjAsIlZlcnRpY2FsQWxpZ25tZW50IjowLCJTbWFydEZvcmVncm91bmQiOm51bGwsIkJhY2tncm91bmRGaWxsVHlwZSI6MCwiTWFyZ2luIjp7IiRpZCI6IjExNSIsIlRvcCI6MCwiTGVmdCI6MCwiUmlnaHQiOjAsIkJvdHRvbSI6MH0sIlBhZGRpbmciOnsiJGlkIjoiMTE2IiwiVG9wIjowLCJMZWZ0IjowLCJSaWdodCI6MCwiQm90dG9tIjowfSwiQmFja2dyb3VuZCI6eyIkaWQiOiIxMTciLCJDb2xvciI6eyIkcmVmIjoiMjAifX0sIklzVmlzaWJsZSI6dHJ1ZSwiV2lkdGgiOjAuMCwiSGVpZ2h0IjowLjAsIkJvcmRlclN0eWxlIjpudWxsLCJQYXJlbnRTdHlsZSI6bnVsbH0sIkRhdGVTdHlsZSI6eyIkaWQiOiIxMTgiLCJGb250U2V0dGluZ3MiOnsiJGlkIjoiMTE5IiwiRm9udFNpemUiOjEyLCJGb250TmFtZSI6IkNhbGlicmkiLCJJc0JvbGQiOmZhbHNlLCJJc0l0YWxpYyI6ZmFsc2UsIklzVW5kZXJsaW5lZCI6ZmFsc2UsIlBhcmVudFN0eWxlIjpudWxsfSwiQXV0b1NpemUiOjAsIkZvcmVncm91bmQiOnsiJGlkIjoiMTIwIiwiQ29sb3IiOnsiJGlkIjoiMTIx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EyMiIsIlRvcCI6MCwiTGVmdCI6MCwiUmlnaHQiOjAsIkJvdHRvbSI6MH0sIlBhZGRpbmciOnsiJGlkIjoiMTIzIiwiVG9wIjowLCJMZWZ0IjowLCJSaWdodCI6MCwiQm90dG9tIjowfSwiQmFja2dyb3VuZCI6eyIkaWQiOiIxMjQiLCJDb2xvciI6eyIkcmVmIjoiMjAifX0sIklzVmlzaWJsZSI6dHJ1ZSwiV2lkdGgiOjAuMCwiSGVpZ2h0IjowLjAsIkJvcmRlclN0eWxlIjpudWxsLCJQYXJlbnRTdHlsZSI6bnVsbH0sIkRhdGVGb3JtYXQiOnsiJGlkIjoiMTI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NyIsIlN0YXJ0RGF0ZSI6IjIwMTctMDktMDhUMDA6MDA6MDBaIiwiRW5kRGF0ZSI6IjIwMTktMTEtMzBUMjM6NTk6MDAiLCJGb3JtYXQiOiJNTU0iLCJUeXBlIjoyLCJBdXRvRGF0ZVJhbmdlIjp0cnVlLCJXb3JraW5nRGF5cyI6MTI3LCJUb2RheU1hcmtlclRleHQiOiJUb2RheSIsIkF1dG9TY2FsZVR5cGUiOnRydWV9LCJNaWxlc3RvbmVzIjpbeyIkaWQiOiIxMjgiLCJEYXRlIjoiMjAxOS0wOS0wOFQyMzo1OTowMFoiLCJTdHlsZSI6eyIkaWQiOiIxMjkiLCJTaGFwZSI6MTQsIkNvbm5lY3Rvck1hcmdpbiI6eyIkcmVmIjoiNTQifSwiQ29ubmVjdG9yU3R5bGUiOnsiJGlkIjoiMTMwIiwiTGluZUNvbG9yIjp7IiRpZCI6IjEzMSIsIiR0eXBlIjoiTkxSRS5Db21tb24uRG9tLlNvbGlkQ29sb3JCcnVzaCwgTkxSRS5Db21tb24iLCJDb2xvciI6eyIkaWQiOiIxMzIiLCJBIjoyNTUsIlIiOjEyOCwiRyI6MTQxLCJCIjoxNjl9fSwiTGluZVdlaWdodCI6MS4wLCJMaW5lVHlwZSI6MCwiUGFyZW50U3R5bGUiOnsiJHJlZiI6IjU1In19LCJJc0JlbG93VGltZWJhbmQiOmZhbHNlLCJIaWRlRGF0ZSI6ZmFsc2UsIlNoYXBlU2l6ZSI6MSwiU3BhY2luZyI6MC4wLCJQYWRkaW5nIjp7IiRpZCI6IjEzMyIsIlRvcCI6MCwiTGVmdCI6MCwiUmlnaHQiOjAsIkJvdHRvbSI6MH0sIlNoYXBlU3R5bGUiOnsiJGlkIjoiMTM0IiwiTWFyZ2luIjp7IiRyZWYiOiI2MCJ9LCJQYWRkaW5nIjp7IiRyZWYiOiI2MSJ9LCJCYWNrZ3JvdW5kIjp7IiRpZCI6IjEzNSIsIkNvbG9yIjp7IiRpZCI6IjEzNiIsIkEiOjI1NSwiUiI6MTc4LCJHIjoxNCwiQiI6MTh9fSwiSXNWaXNpYmxlIjp0cnVlLCJXaWR0aCI6MTguMCwiSGVpZ2h0IjoyMC4wLCJCb3JkZXJTdHlsZSI6eyIkaWQiOiIxMzciLCJMaW5lQ29sb3IiOnsiJHJlZiI6IjY1In0sIkxpbmVXZWlnaHQiOjAuMCwiTGluZVR5cGUiOjAsIlBhcmVudFN0eWxlIjp7IiRyZWYiOiI2NCJ9fSwiUGFyZW50U3R5bGUiOnsiJHJlZiI6IjU5In19LCJUaXRsZVN0eWxlIjp7IiRpZCI6IjEzOCIsIkZvbnRTZXR0aW5ncyI6eyIkaWQiOiIxMzkiLCJGb250U2l6ZSI6MTIsIkZvbnROYW1lIjoiQ2FsaWJyaSIsIklzQm9sZCI6dHJ1ZSwiSXNJdGFsaWMiOmZhbHNlLCJJc1VuZGVybGluZWQiOmZhbHNlLCJQYXJlbnRTdHlsZSI6eyIkcmVmIjoiNjgifX0sIkF1dG9TaXplIjowLCJGb3JlZ3JvdW5kIjp7IiRyZWYiOiI2OSJ9LCJNYXhXaWR0aCI6NjEuNzU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MTQwIiwiTGluZUNvbG9yIjpudWxsLCJMaW5lV2VpZ2h0IjowLjAsIkxpbmVUeXBlIjowLCJQYXJlbnRTdHlsZSI6bnVsbH0sIlBhcmVudFN0eWxlIjp7IiRyZWYiOiI2NyJ9fSwiRGF0ZVN0eWxlIjp7IiRpZCI6IjE0MSIsIkZvbnRTZXR0aW5ncyI6eyIkaWQiOiIxNDIiLCJGb250U2l6ZSI6MTAsIkZvbnROYW1lIjoiQ2FsaWJyaSIsIklzQm9sZCI6ZmFsc2UsIklzSXRhbGljIjpmYWxzZSwiSXNVbmRlcmxpbmVkIjpmYWxzZSwiUGFyZW50U3R5bGUiOnsiJHJlZiI6Ijc1In1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E0MyIsIkxpbmVDb2xvciI6bnVsbCwiTGluZVdlaWdodCI6MC4wLCJMaW5lVHlwZSI6MCwiUGFyZW50U3R5bGUiOm51bGx9LCJQYXJlbnRTdHlsZSI6eyIkcmVmIjoiNzQifX0sIkRhdGVGb3JtYXQiOnsiJHJlZiI6IjgxIn0sIklzVmlzaWJsZSI6dHJ1ZSwiUGFyZW50U3R5bGUiOnsiJHJlZiI6IjUzIn19LCJJbmRleCI6MSwiUGVyY2VudGFnZUNvbXBsZXRlIjpudWxsLCJQb3NpdGlvbiI6eyJSYXRpbyI6MC4xMDY0MTM5NzU0NjgzODgzMSwiSXNDdXN0b20iOnRydWV9LCJEYXRlRm9ybWF0Ijp7IiRyZWYiOiI4MSJ9LCJJZCI6IjkyNjRlMWUyLTVmNjItNDY2Yi05MmExLTBhNTE1NTM5ZmEzYiIsIkltcG9ydElkIjpudWxsLCJUaXRsZSI6Ik1pbGVzdG9uZSAxIiwiTm90ZSI6bnVsbCwiSHlwZXJsaW5rIjpudWxsLCJJc0NoYW5nZWQiOmZhbHNlLCJJc05ldyI6dHJ1ZX0seyIkaWQiOiIxNDQiLCJEYXRlIjoiMjAxOS0wOS0yMVQyMzo1OTowMFoiLCJTdHlsZSI6eyIkaWQiOiIxNDUiLCJTaGFwZSI6NCwiQ29ubmVjdG9yTWFyZ2luIjp7IiRyZWYiOiI1NCJ9LCJDb25uZWN0b3JTdHlsZSI6eyIkaWQiOiIxNDYiLCJMaW5lQ29sb3IiOnsiJGlkIjoiMTQ3IiwiJHR5cGUiOiJOTFJFLkNvbW1vbi5Eb20uU29saWRDb2xvckJydXNoLCBOTFJFLkNvbW1vbiIsIkNvbG9yIjp7IiRpZCI6IjE0OCIsIkEiOjI1NSwiUiI6MTI4LCJHIjoxNDEsIkIiOjE2OX19LCJMaW5lV2VpZ2h0IjoxLjAsIkxpbmVUeXBlIjowLCJQYXJlbnRTdHlsZSI6eyIkcmVmIjoiNTUifX0sIklzQmVsb3dUaW1lYmFuZCI6dHJ1ZSwiSGlkZURhdGUiOmZhbHNlLCJTaGFwZVNpemUiOjEsIlNwYWNpbmciOjAuMCwiUGFkZGluZyI6eyIkaWQiOiIxNDkiLCJUb3AiOjAsIkxlZnQiOjAsIlJpZ2h0IjowLCJCb3R0b20iOjB9LCJTaGFwZVN0eWxlIjp7IiRpZCI6IjE1MCIsIk1hcmdpbiI6eyIkcmVmIjoiNjAifSwiUGFkZGluZyI6eyIkcmVmIjoiNjEifSwiQmFja2dyb3VuZCI6eyIkaWQiOiIxNTEiLCJDb2xvciI6eyIkaWQiOiIxNTIiLCJBIjoyNTUsIlIiOjEyOCwiRyI6MTQxLCJCIjoxNjl9fSwiSXNWaXNpYmxlIjp0cnVlLCJXaWR0aCI6MTYuMDQ5OTk5MjM3MDYwNTQ3LCJIZWlnaHQiOjE2LjI1LCJCb3JkZXJTdHlsZSI6eyIkaWQiOiIxNTMiLCJMaW5lQ29sb3IiOnsiJHJlZiI6IjY1In0sIkxpbmVXZWlnaHQiOjAuMCwiTGluZVR5cGUiOjAsIlBhcmVudFN0eWxlIjp7IiRyZWYiOiI2NCJ9fSwiUGFyZW50U3R5bGUiOnsiJHJlZiI6IjU5In19LCJUaXRsZVN0eWxlIjp7IiRpZCI6IjE1NCIsIkZvbnRTZXR0aW5ncyI6eyIkaWQiOiIxNTUiLCJGb250U2l6ZSI6MTIsIkZvbnROYW1lIjoiQ2FsaWJyaSIsIklzQm9sZCI6dHJ1ZSwiSXNJdGFsaWMiOmZhbHNlLCJJc1VuZGVybGluZWQiOmZhbHNlLCJQYXJlbnRTdHlsZSI6eyIkcmVmIjoiNjgifX0sIkF1dG9TaXplIjowLCJGb3JlZ3JvdW5kIjp7IiRyZWYiOiI2OSJ9LCJNYXhXaWR0aCI6NjEuNzU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MTU2IiwiTGluZUNvbG9yIjpudWxsLCJMaW5lV2VpZ2h0IjowLjAsIkxpbmVUeXBlIjowLCJQYXJlbnRTdHlsZSI6bnVsbH0sIlBhcmVudFN0eWxlIjp7IiRyZWYiOiI2NyJ9fSwiRGF0ZVN0eWxlIjp7IiRpZCI6IjE1NyIsIkZvbnRTZXR0aW5ncyI6eyIkaWQiOiIxNTgiLCJGb250U2l6ZSI6MTAsIkZvbnROYW1lIjoiQ2FsaWJyaSIsIklzQm9sZCI6ZmFsc2UsIklzSXRhbGljIjpmYWxzZSwiSXNVbmRlcmxpbmVkIjpmYWxzZSwiUGFyZW50U3R5bGUiOnsiJHJlZiI6Ijc1In1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E1OSIsIkxpbmVDb2xvciI6bnVsbCwiTGluZVdlaWdodCI6MC4wLCJMaW5lVHlwZSI6MCwiUGFyZW50U3R5bGUiOm51bGx9LCJQYXJlbnRTdHlsZSI6eyIkcmVmIjoiNzQifX0sIkRhdGVGb3JtYXQiOnsiJHJlZiI6IjgxIn0sIklzVmlzaWJsZSI6dHJ1ZSwiUGFyZW50U3R5bGUiOnsiJHJlZiI6IjUzIn19LCJJbmRleCI6MiwiUGVyY2VudGFnZUNvbXBsZXRlIjpudWxsLCJQb3NpdGlvbiI6eyJSYXRpbyI6MC4wLCJJc0N1c3RvbSI6ZmFsc2V9LCJEYXRlRm9ybWF0Ijp7IiRyZWYiOiI4MSJ9LCJJZCI6Ijk3YzFkOTg0LTllZWUtNDU3Ny04NmNmLTc2YjljZGFmNjJiYSIsIkltcG9ydElkIjpudWxsLCJUaXRsZSI6Ik1pbGVzdG9uZSAyIiwiTm90ZSI6bnVsbCwiSHlwZXJsaW5rIjpudWxsLCJJc0NoYW5nZWQiOmZhbHNlLCJJc05ldyI6dHJ1ZX0seyIkaWQiOiIxNjAiLCJEYXRlIjoiMjAxOS0xMC0wNFQyMzo1OTowMFoiLCJTdHlsZSI6eyIkaWQiOiIxNjEiLCJTaGFwZSI6OSwiQ29ubmVjdG9yTWFyZ2luIjp7IiRyZWYiOiI1NCJ9LCJDb25uZWN0b3JTdHlsZSI6eyIkaWQiOiIxNjIiLCJMaW5lQ29sb3IiOnsiJGlkIjoiMTYzIiwiJHR5cGUiOiJOTFJFLkNvbW1vbi5Eb20uU29saWRDb2xvckJydXNoLCBOTFJFLkNvbW1vbiIsIkNvbG9yIjp7IiRpZCI6IjE2NCIsIkEiOjI1NSwiUiI6MTI4LCJHIjoxNDEsIkIiOjE2OX19LCJMaW5lV2VpZ2h0IjoxLjAsIkxpbmVUeXBlIjowLCJQYXJlbnRTdHlsZSI6eyIkcmVmIjoiNTUifX0sIklzQmVsb3dUaW1lYmFuZCI6ZmFsc2UsIkhpZGVEYXRlIjpmYWxzZSwiU2hhcGVTaXplIjoxLCJTcGFjaW5nIjowLjAsIlBhZGRpbmciOnsiJGlkIjoiMTY1IiwiVG9wIjowLCJMZWZ0IjowLCJSaWdodCI6MCwiQm90dG9tIjowfSwiU2hhcGVTdHlsZSI6eyIkaWQiOiIxNjYiLCJNYXJnaW4iOnsiJHJlZiI6IjYwIn0sIlBhZGRpbmciOnsiJHJlZiI6IjYxIn0sIkJhY2tncm91bmQiOnsiJGlkIjoiMTY3IiwiQ29sb3IiOnsiJGlkIjoiMTY4IiwiQSI6MjU1LCJSIjoxMjgsIkciOjE0MSwiQiI6MTY5fX0sIklzVmlzaWJsZSI6dHJ1ZSwiV2lkdGgiOjE4LjAsIkhlaWdodCI6MjAuMCwiQm9yZGVyU3R5bGUiOnsiJGlkIjoiMTY5IiwiTGluZUNvbG9yIjp7IiRyZWYiOiI2NSJ9LCJMaW5lV2VpZ2h0IjowLjAsIkxpbmVUeXBlIjowLCJQYXJlbnRTdHlsZSI6eyIkcmVmIjoiNjQifX0sIlBhcmVudFN0eWxlIjp7IiRyZWYiOiI1OSJ9fSwiVGl0bGVTdHlsZSI6eyIkaWQiOiIxNzAiLCJGb250U2V0dGluZ3MiOnsiJGlkIjoiMTcxIiwiRm9udFNpemUiOjEyLCJGb250TmFtZSI6IkNhbGlicmkiLCJJc0JvbGQiOnRydWUsIklzSXRhbGljIjpmYWxzZSwiSXNVbmRlcmxpbmVkIjpmYWxzZSwiUGFyZW50U3R5bGUiOnsiJHJlZiI6IjY4In19LCJBdXRvU2l6ZSI6MCwiRm9yZWdyb3VuZCI6eyIkcmVmIjoiNjkifSwiTWF4V2lkdGgiOjYxLjc1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HJlZiI6IjczIn0sIklzVmlzaWJsZSI6dHJ1ZSwiV2lkdGgiOjAuMCwiSGVpZ2h0IjowLjAsIkJvcmRlclN0eWxlIjp7IiRpZCI6IjE3MiIsIkxpbmVDb2xvciI6bnVsbCwiTGluZVdlaWdodCI6MC4wLCJMaW5lVHlwZSI6MCwiUGFyZW50U3R5bGUiOm51bGx9LCJQYXJlbnRTdHlsZSI6eyIkcmVmIjoiNjcifX0sIkRhdGVTdHlsZSI6eyIkaWQiOiIxNzMiLCJGb250U2V0dGluZ3MiOnsiJGlkIjoiMTc0IiwiRm9udFNpemUiOjEwLCJGb250TmFtZSI6IkNhbGlicmkiLCJJc0JvbGQiOmZhbHNlLCJJc0l0YWxpYyI6ZmFsc2UsIklzVW5kZXJsaW5lZCI6ZmFsc2UsIlBhcmVudFN0eWxlIjp7IiRyZWYiOiI3NSJ9fSwiQXV0b1NpemUiOjAsIkZvcmVncm91bmQiOnsiJHJlZiI6Ijc2In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yZWYiOiI4MCJ9LCJJc1Zpc2libGUiOnRydWUsIldpZHRoIjowLjAsIkhlaWdodCI6MC4wLCJCb3JkZXJTdHlsZSI6eyIkaWQiOiIxNzUiLCJMaW5lQ29sb3IiOm51bGwsIkxpbmVXZWlnaHQiOjAuMCwiTGluZVR5cGUiOjAsIlBhcmVudFN0eWxlIjpudWxsfSwiUGFyZW50U3R5bGUiOnsiJHJlZiI6Ijc0In19LCJEYXRlRm9ybWF0Ijp7IiRyZWYiOiI4MSJ9LCJJc1Zpc2libGUiOnRydWUsIlBhcmVudFN0eWxlIjp7IiRyZWYiOiI1MyJ9fSwiSW5kZXgiOjMsIlBlcmNlbnRhZ2VDb21wbGV0ZSI6bnVsbCwiUG9zaXRpb24iOnsiUmF0aW8iOjAuMTA1ODcxNjgwOTMwODA4NzUsIklzQ3VzdG9tIjp0cnVlfSwiRGF0ZUZvcm1hdCI6eyIkcmVmIjoiODEifSwiSWQiOiIyMTYzMmI2MS03OTZlLTRlYmYtODg1YS1kYjZhZTc3N2I3MDgiLCJJbXBvcnRJZCI6bnVsbCwiVGl0bGUiOiJNaWxlc3RvbmUgMyIsIk5vdGUiOm51bGwsIkh5cGVybGluayI6bnVsbCwiSXNDaGFuZ2VkIjpmYWxzZSwiSXNOZXciOnRydWV9LHsiJGlkIjoiMTc2IiwiRGF0ZSI6IjIwMTktMTAtMTJUMjM6NTk6MDBaIiwiU3R5bGUiOnsiJGlkIjoiMTc3IiwiU2hhcGUiOjQsIkNvbm5lY3Rvck1hcmdpbiI6eyIkcmVmIjoiNTQifSwiQ29ubmVjdG9yU3R5bGUiOnsiJGlkIjoiMTc4IiwiTGluZUNvbG9yIjp7IiRpZCI6IjE3OSIsIiR0eXBlIjoiTkxSRS5Db21tb24uRG9tLlNvbGlkQ29sb3JCcnVzaCwgTkxSRS5Db21tb24iLCJDb2xvciI6eyIkaWQiOiIxODAiLCJBIjoyNTUsIlIiOjEyOCwiRyI6MTQxLCJCIjoxNjl9fSwiTGluZVdlaWdodCI6MS4wLCJMaW5lVHlwZSI6MCwiUGFyZW50U3R5bGUiOnsiJHJlZiI6IjU1In19LCJJc0JlbG93VGltZWJhbmQiOnRydWUsIkhpZGVEYXRlIjpmYWxzZSwiU2hhcGVTaXplIjoxLCJTcGFjaW5nIjowLjAsIlBhZGRpbmciOnsiJGlkIjoiMTgxIiwiVG9wIjowLCJMZWZ0IjowLCJSaWdodCI6MCwiQm90dG9tIjowfSwiU2hhcGVTdHlsZSI6eyIkaWQiOiIxODIiLCJNYXJnaW4iOnsiJHJlZiI6IjYwIn0sIlBhZGRpbmciOnsiJHJlZiI6IjYxIn0sIkJhY2tncm91bmQiOnsiJGlkIjoiMTgzIiwiQ29sb3IiOnsiJGlkIjoiMTg0IiwiQSI6MjU1LCJSIjoxMjgsIkciOjE0MSwiQiI6MTY5fX0sIklzVmlzaWJsZSI6dHJ1ZSwiV2lkdGgiOjE2LjA0OTk5OTIzNzA2MDU0NywiSGVpZ2h0IjoxNi4yNSwiQm9yZGVyU3R5bGUiOnsiJGlkIjoiMTg1IiwiTGluZUNvbG9yIjp7IiRyZWYiOiI2NSJ9LCJMaW5lV2VpZ2h0IjowLjAsIkxpbmVUeXBlIjowLCJQYXJlbnRTdHlsZSI6eyIkcmVmIjoiNjQifX0sIlBhcmVudFN0eWxlIjp7IiRyZWYiOiI1OSJ9fSwiVGl0bGVTdHlsZSI6eyIkaWQiOiIxODYiLCJGb250U2V0dGluZ3MiOnsiJGlkIjoiMTg3IiwiRm9udFNpemUiOjEyLCJGb250TmFtZSI6IkNhbGlicmkiLCJJc0JvbGQiOnRydWUsIklzSXRhbGljIjpmYWxzZSwiSXNVbmRlcmxpbmVkIjpmYWxzZSwiUGFyZW50U3R5bGUiOnsiJHJlZiI6IjY4In19LCJBdXRvU2l6ZSI6MCwiRm9yZWdyb3VuZCI6eyIkcmVmIjoiNjkifSwiTWF4V2lkdGgiOjYxLjc1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HJlZiI6IjczIn0sIklzVmlzaWJsZSI6dHJ1ZSwiV2lkdGgiOjAuMCwiSGVpZ2h0IjowLjAsIkJvcmRlclN0eWxlIjp7IiRpZCI6IjE4OCIsIkxpbmVDb2xvciI6bnVsbCwiTGluZVdlaWdodCI6MC4wLCJMaW5lVHlwZSI6MCwiUGFyZW50U3R5bGUiOm51bGx9LCJQYXJlbnRTdHlsZSI6eyIkcmVmIjoiNjcifX0sIkRhdGVTdHlsZSI6eyIkaWQiOiIxODkiLCJGb250U2V0dGluZ3MiOnsiJGlkIjoiMTkwIiwiRm9udFNpemUiOjEwLCJGb250TmFtZSI6IkNhbGlicmkiLCJJc0JvbGQiOmZhbHNlLCJJc0l0YWxpYyI6ZmFsc2UsIklzVW5kZXJsaW5lZCI6ZmFsc2UsIlBhcmVudFN0eWxlIjp7IiRyZWYiOiI3NSJ9fSwiQXV0b1NpemUiOjAsIkZvcmVncm91bmQiOnsiJHJlZiI6Ijc2In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yZWYiOiI4MCJ9LCJJc1Zpc2libGUiOnRydWUsIldpZHRoIjowLjAsIkhlaWdodCI6MC4wLCJCb3JkZXJTdHlsZSI6eyIkaWQiOiIxOTEiLCJMaW5lQ29sb3IiOm51bGwsIkxpbmVXZWlnaHQiOjAuMCwiTGluZVR5cGUiOjAsIlBhcmVudFN0eWxlIjpudWxsfSwiUGFyZW50U3R5bGUiOnsiJHJlZiI6Ijc0In19LCJEYXRlRm9ybWF0Ijp7IiRyZWYiOiI4MSJ9LCJJc1Zpc2libGUiOnRydWUsIlBhcmVudFN0eWxlIjp7IiRyZWYiOiI1MyJ9fSwiSW5kZXgiOjQsIlBlcmNlbnRhZ2VDb21wbGV0ZSI6bnVsbCwiUG9zaXRpb24iOnsiUmF0aW8iOjAuMCwiSXNDdXN0b20iOmZhbHNlfSwiRGF0ZUZvcm1hdCI6eyIkcmVmIjoiODEifSwiSWQiOiIxNmRhN2ZhYy1hNzhiLTRlYWQtOTZjOS1hNDJkNGE1OTg5OTAiLCJJbXBvcnRJZCI6bnVsbCwiVGl0bGUiOiJNaWxlc3RvbmUgNCIsIk5vdGUiOm51bGwsIkh5cGVybGluayI6bnVsbCwiSXNDaGFuZ2VkIjpmYWxzZSwiSXNOZXciOnRydWV9LHsiJGlkIjoiMTkyIiwiRGF0ZSI6IjIwMTktMTEtMDRUMjM6NTk6MDBaIiwiU3R5bGUiOnsiJGlkIjoiMTkzIiwiU2hhcGUiOjksIkNvbm5lY3Rvck1hcmdpbiI6eyIkcmVmIjoiNTQifSwiQ29ubmVjdG9yU3R5bGUiOnsiJGlkIjoiMTk0IiwiTGluZUNvbG9yIjp7IiRpZCI6IjE5NSIsIiR0eXBlIjoiTkxSRS5Db21tb24uRG9tLlNvbGlkQ29sb3JCcnVzaCwgTkxSRS5Db21tb24iLCJDb2xvciI6eyIkaWQiOiIxOTYiLCJBIjoyNTUsIlIiOjEyOCwiRyI6MTQxLCJCIjoxNjl9fSwiTGluZVdlaWdodCI6MS4wLCJMaW5lVHlwZSI6MCwiUGFyZW50U3R5bGUiOnsiJHJlZiI6IjU1In19LCJJc0JlbG93VGltZWJhbmQiOmZhbHNlLCJIaWRlRGF0ZSI6ZmFsc2UsIlNoYXBlU2l6ZSI6MSwiU3BhY2luZyI6MC4wLCJQYWRkaW5nIjp7IiRpZCI6IjE5NyIsIlRvcCI6MCwiTGVmdCI6MCwiUmlnaHQiOjAsIkJvdHRvbSI6MH0sIlNoYXBlU3R5bGUiOnsiJGlkIjoiMTk4IiwiTWFyZ2luIjp7IiRyZWYiOiI2MCJ9LCJQYWRkaW5nIjp7IiRyZWYiOiI2MSJ9LCJCYWNrZ3JvdW5kIjp7IiRpZCI6IjE5OSIsIkNvbG9yIjp7IiRpZCI6IjIwMCIsIkEiOjI1NSwiUiI6MTI4LCJHIjoxNDEsIkIiOjE2OX19LCJJc1Zpc2libGUiOnRydWUsIldpZHRoIjoxNi4wNDk5OTkyMzcwNjA1NDcsIkhlaWdodCI6MTYuMjUsIkJvcmRlclN0eWxlIjp7IiRpZCI6IjIwMSIsIkxpbmVDb2xvciI6eyIkcmVmIjoiNjUifSwiTGluZVdlaWdodCI6MC4wLCJMaW5lVHlwZSI6MCwiUGFyZW50U3R5bGUiOnsiJHJlZiI6IjY0In19LCJQYXJlbnRTdHlsZSI6eyIkcmVmIjoiNTkifX0sIlRpdGxlU3R5bGUiOnsiJGlkIjoiMjAyIiwiRm9udFNldHRpbmdzIjp7IiRpZCI6IjIwMyIsIkZvbnRTaXplIjoxMiwiRm9udE5hbWUiOiJDYWxpYnJpIiwiSXNCb2xkIjp0cnVlLCJJc0l0YWxpYyI6ZmFsc2UsIklzVW5kZXJsaW5lZCI6ZmFsc2UsIlBhcmVudFN0eWxlIjp7IiRyZWYiOiI2OCJ9fSwiQXV0b1NpemUiOjAsIkZvcmVncm91bmQiOnsiJHJlZiI6IjY5In0sIk1heFdpZHRoIjo2MS43NS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yMDQiLCJMaW5lQ29sb3IiOm51bGwsIkxpbmVXZWlnaHQiOjAuMCwiTGluZVR5cGUiOjAsIlBhcmVudFN0eWxlIjpudWxsfSwiUGFyZW50U3R5bGUiOnsiJHJlZiI6IjY3In19LCJEYXRlU3R5bGUiOnsiJGlkIjoiMjA1IiwiRm9udFNldHRpbmdzIjp7IiRpZCI6IjIwNiIsIkZvbnRTaXplIjoxMCwiRm9udE5hbWUiOiJDYWxpYnJpIiwiSXNCb2xkIjpmYWxzZSwiSXNJdGFsaWMiOmZhbHNlLCJJc1VuZGVybGluZWQiOmZhbHNlLCJQYXJlbnRTdHlsZSI6eyIkcmVmIjoiNzUifX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cmVmIjoiODAifSwiSXNWaXNpYmxlIjp0cnVlLCJXaWR0aCI6MC4wLCJIZWlnaHQiOjAuMCwiQm9yZGVyU3R5bGUiOnsiJGlkIjoiMjA3IiwiTGluZUNvbG9yIjpudWxsLCJMaW5lV2VpZ2h0IjowLjAsIkxpbmVUeXBlIjowLCJQYXJlbnRTdHlsZSI6bnVsbH0sIlBhcmVudFN0eWxlIjp7IiRyZWYiOiI3NCJ9fSwiRGF0ZUZvcm1hdCI6eyIkcmVmIjoiODEifSwiSXNWaXNpYmxlIjp0cnVlLCJQYXJlbnRTdHlsZSI6eyIkcmVmIjoiNTMifX0sIkluZGV4Ijo1LCJQZXJjZW50YWdlQ29tcGxldGUiOm51bGwsIlBvc2l0aW9uIjp7IlJhdGlvIjowLjA4NDMyOTk4NjU3MjI2NTYxOSwiSXNDdXN0b20iOnRydWV9LCJEYXRlRm9ybWF0Ijp7IiRyZWYiOiI4MSJ9LCJJZCI6ImRhODliY2Q4LTQ4YTYtNGU3Zi1hMGZjLTI4NmY1NjJjOGEwMCIsIkltcG9ydElkIjpudWxsLCJUaXRsZSI6Ik1pbGVzdG9uZSA1IiwiTm90ZSI6bnVsbCwiSHlwZXJsaW5rIjpudWxsLCJJc0NoYW5nZWQiOmZhbHNlLCJJc05ldyI6dHJ1ZX0seyIkaWQiOiIyMDgiLCJEYXRlIjoiMjAxOS0xMS0xMFQyMzo1OTowMFoiLCJTdHlsZSI6eyIkaWQiOiIyMDkiLCJTaGFwZSI6NCwiQ29ubmVjdG9yTWFyZ2luIjp7IiRyZWYiOiI1NCJ9LCJDb25uZWN0b3JTdHlsZSI6eyIkaWQiOiIyMTAiLCJMaW5lQ29sb3IiOnsiJGlkIjoiMjExIiwiJHR5cGUiOiJOTFJFLkNvbW1vbi5Eb20uU29saWRDb2xvckJydXNoLCBOTFJFLkNvbW1vbiIsIkNvbG9yIjp7IiRpZCI6IjIxMiIsIkEiOjI1NSwiUiI6MTI4LCJHIjoxNDEsIkIiOjE2OX19LCJMaW5lV2VpZ2h0IjoxLjAsIkxpbmVUeXBlIjowLCJQYXJlbnRTdHlsZSI6eyIkcmVmIjoiNTUifX0sIklzQmVsb3dUaW1lYmFuZCI6dHJ1ZSwiSGlkZURhdGUiOmZhbHNlLCJTaGFwZVNpemUiOjEsIlNwYWNpbmciOjAuMCwiUGFkZGluZyI6eyIkaWQiOiIyMTMiLCJUb3AiOjAsIkxlZnQiOjAsIlJpZ2h0IjowLCJCb3R0b20iOjB9LCJTaGFwZVN0eWxlIjp7IiRpZCI6IjIxNCIsIk1hcmdpbiI6eyIkcmVmIjoiNjAifSwiUGFkZGluZyI6eyIkcmVmIjoiNjEifSwiQmFja2dyb3VuZCI6eyIkaWQiOiIyMTUiLCJDb2xvciI6eyIkaWQiOiIyMTYiLCJBIjoyNTUsIlIiOjEyOCwiRyI6MTQxLCJCIjoxNjl9fSwiSXNWaXNpYmxlIjp0cnVlLCJXaWR0aCI6MTYuMDQ5OTk5MjM3MDYwNTQ3LCJIZWlnaHQiOjE2LjI1LCJCb3JkZXJTdHlsZSI6eyIkaWQiOiIyMTciLCJMaW5lQ29sb3IiOnsiJHJlZiI6IjY1In0sIkxpbmVXZWlnaHQiOjAuMCwiTGluZVR5cGUiOjAsIlBhcmVudFN0eWxlIjp7IiRyZWYiOiI2NCJ9fSwiUGFyZW50U3R5bGUiOnsiJHJlZiI6IjU5In19LCJUaXRsZVN0eWxlIjp7IiRpZCI6IjIxOCIsIkZvbnRTZXR0aW5ncyI6eyIkaWQiOiIyMTkiLCJGb250U2l6ZSI6MTIsIkZvbnROYW1lIjoiQ2FsaWJyaSIsIklzQm9sZCI6dHJ1ZSwiSXNJdGFsaWMiOmZhbHNlLCJJc1VuZGVybGluZWQiOmZhbHNlLCJQYXJlbnRTdHlsZSI6eyIkcmVmIjoiNjgifX0sIkF1dG9TaXplIjowLCJGb3JlZ3JvdW5kIjp7IiRyZWYiOiI2OSJ9LCJNYXhXaWR0aCI6NjEuNzU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MjIwIiwiTGluZUNvbG9yIjpudWxsLCJMaW5lV2VpZ2h0IjowLjAsIkxpbmVUeXBlIjowLCJQYXJlbnRTdHlsZSI6bnVsbH0sIlBhcmVudFN0eWxlIjp7IiRyZWYiOiI2NyJ9fSwiRGF0ZVN0eWxlIjp7IiRpZCI6IjIyMSIsIkZvbnRTZXR0aW5ncyI6eyIkaWQiOiIyMjIiLCJGb250U2l6ZSI6MTAsIkZvbnROYW1lIjoiQ2FsaWJyaSIsIklzQm9sZCI6ZmFsc2UsIklzSXRhbGljIjpmYWxzZSwiSXNVbmRlcmxpbmVkIjpmYWxzZSwiUGFyZW50U3R5bGUiOnsiJHJlZiI6Ijc1In1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IyMyIsIkxpbmVDb2xvciI6bnVsbCwiTGluZVdlaWdodCI6MC4wLCJMaW5lVHlwZSI6MCwiUGFyZW50U3R5bGUiOm51bGx9LCJQYXJlbnRTdHlsZSI6eyIkcmVmIjoiNzQifX0sIkRhdGVGb3JtYXQiOnsiJHJlZiI6IjgxIn0sIklzVmlzaWJsZSI6dHJ1ZSwiUGFyZW50U3R5bGUiOnsiJHJlZiI6IjUzIn19LCJJbmRleCI6NiwiUGVyY2VudGFnZUNvbXBsZXRlIjpudWxsLCJQb3NpdGlvbiI6eyJSYXRpbyI6MC4wLCJJc0N1c3RvbSI6ZmFsc2V9LCJEYXRlRm9ybWF0Ijp7IiRyZWYiOiI4MSJ9LCJJZCI6IjI4M2U2ZGY1LTQ3NjMtNDljYi05M2U0LTYzMDhiNTdjMzJlMSIsIkltcG9ydElkIjpudWxsLCJUaXRsZSI6Ik1pbGVzdG9uZSA2IiwiTm90ZSI6bnVsbCwiSHlwZXJsaW5rIjpudWxsLCJJc0NoYW5nZWQiOmZhbHNlLCJJc05ldyI6dHJ1ZX0seyIkaWQiOiIyMjQiLCJEYXRlIjoiMjAxOS0xMS0yMVQyMzo1OTowMFoiLCJTdHlsZSI6eyIkaWQiOiIyMjUiLCJTaGFwZSI6OSwiQ29ubmVjdG9yTWFyZ2luIjp7IiRyZWYiOiI1NCJ9LCJDb25uZWN0b3JTdHlsZSI6eyIkaWQiOiIyMjYiLCJMaW5lQ29sb3IiOnsiJGlkIjoiMjI3IiwiJHR5cGUiOiJOTFJFLkNvbW1vbi5Eb20uU29saWRDb2xvckJydXNoLCBOTFJFLkNvbW1vbiIsIkNvbG9yIjp7IiRpZCI6IjIyOCIsIkEiOjI1NSwiUiI6MTI4LCJHIjoxNDEsIkIiOjE2OX19LCJMaW5lV2VpZ2h0IjoxLjAsIkxpbmVUeXBlIjowLCJQYXJlbnRTdHlsZSI6eyIkcmVmIjoiNTUifX0sIklzQmVsb3dUaW1lYmFuZCI6ZmFsc2UsIkhpZGVEYXRlIjpmYWxzZSwiU2hhcGVTaXplIjoxLCJTcGFjaW5nIjowLjAsIlBhZGRpbmciOnsiJGlkIjoiMjI5IiwiVG9wIjowLCJMZWZ0IjowLCJSaWdodCI6MCwiQm90dG9tIjowfSwiU2hhcGVTdHlsZSI6eyIkaWQiOiIyMzAiLCJNYXJnaW4iOnsiJHJlZiI6IjYwIn0sIlBhZGRpbmciOnsiJHJlZiI6IjYxIn0sIkJhY2tncm91bmQiOnsiJGlkIjoiMjMxIiwiQ29sb3IiOnsiJGlkIjoiMjMyIiwiQSI6MjU1LCJSIjoxMjgsIkciOjE0MSwiQiI6MTY5fX0sIklzVmlzaWJsZSI6dHJ1ZSwiV2lkdGgiOjE2LjA0OTk5OTIzNzA2MDU0NywiSGVpZ2h0IjoxNi4yNSwiQm9yZGVyU3R5bGUiOnsiJGlkIjoiMjMzIiwiTGluZUNvbG9yIjp7IiRyZWYiOiI2NSJ9LCJMaW5lV2VpZ2h0IjowLjAsIkxpbmVUeXBlIjowLCJQYXJlbnRTdHlsZSI6eyIkcmVmIjoiNjQifX0sIlBhcmVudFN0eWxlIjp7IiRyZWYiOiI1OSJ9fSwiVGl0bGVTdHlsZSI6eyIkaWQiOiIyMzQiLCJGb250U2V0dGluZ3MiOnsiJGlkIjoiMjM1IiwiRm9udFNpemUiOjEyLCJGb250TmFtZSI6IkNhbGlicmkiLCJJc0JvbGQiOnRydWUsIklzSXRhbGljIjpmYWxzZSwiSXNVbmRlcmxpbmVkIjpmYWxzZSwiUGFyZW50U3R5bGUiOnsiJHJlZiI6IjY4In19LCJBdXRvU2l6ZSI6MCwiRm9yZWdyb3VuZCI6eyIkcmVmIjoiNjkifSwiTWF4V2lkdGgiOjYxLjc1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HJlZiI6IjczIn0sIklzVmlzaWJsZSI6dHJ1ZSwiV2lkdGgiOjAuMCwiSGVpZ2h0IjowLjAsIkJvcmRlclN0eWxlIjp7IiRpZCI6IjIzNiIsIkxpbmVDb2xvciI6bnVsbCwiTGluZVdlaWdodCI6MC4wLCJMaW5lVHlwZSI6MCwiUGFyZW50U3R5bGUiOm51bGx9LCJQYXJlbnRTdHlsZSI6eyIkcmVmIjoiNjcifX0sIkRhdGVTdHlsZSI6eyIkaWQiOiIyMzciLCJGb250U2V0dGluZ3MiOnsiJGlkIjoiMjM4IiwiRm9udFNpemUiOjEwLCJGb250TmFtZSI6IkNhbGlicmkiLCJJc0JvbGQiOmZhbHNlLCJJc0l0YWxpYyI6ZmFsc2UsIklzVW5kZXJsaW5lZCI6ZmFsc2UsIlBhcmVudFN0eWxlIjp7IiRyZWYiOiI3NSJ9fSwiQXV0b1NpemUiOjAsIkZvcmVncm91bmQiOnsiJHJlZiI6Ijc2In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yZWYiOiI4MCJ9LCJJc1Zpc2libGUiOnRydWUsIldpZHRoIjowLjAsIkhlaWdodCI6MC4wLCJCb3JkZXJTdHlsZSI6eyIkaWQiOiIyMzkiLCJMaW5lQ29sb3IiOm51bGwsIkxpbmVXZWlnaHQiOjAuMCwiTGluZVR5cGUiOjAsIlBhcmVudFN0eWxlIjpudWxsfSwiUGFyZW50U3R5bGUiOnsiJHJlZiI6Ijc0In19LCJEYXRlRm9ybWF0Ijp7IiRyZWYiOiI4MSJ9LCJJc1Zpc2libGUiOnRydWUsIlBhcmVudFN0eWxlIjp7IiRyZWYiOiI1MyJ9fSwiSW5kZXgiOjcsIlBlcmNlbnRhZ2VDb21wbGV0ZSI6bnVsbCwiUG9zaXRpb24iOnsiUmF0aW8iOjAuMTA1ODcxNjgwOTMwODA4NzUsIklzQ3VzdG9tIjp0cnVlfSwiRGF0ZUZvcm1hdCI6eyIkcmVmIjoiODEifSwiSWQiOiIzY2RiOTYzNy04MTY1LTQzMjItOTE0ZS1mMDk1NDgzZjM1OTYiLCJJbXBvcnRJZCI6bnVsbCwiVGl0bGUiOiJNaWxlc3RvbmUgNyIsIk5vdGUiOm51bGwsIkh5cGVybGluayI6bnVsbCwiSXNDaGFuZ2VkIjpmYWxzZSwiSXNOZXciOnRydWV9LHsiJGlkIjoiMjQwIiwiRGF0ZSI6IjIwMTktMTEtMzBUMjM6NTk6MDBaIiwiU3R5bGUiOnsiJGlkIjoiMjQxIiwiU2hhcGUiOjE0LCJDb25uZWN0b3JNYXJnaW4iOnsiJHJlZiI6IjU0In0sIkNvbm5lY3RvclN0eWxlIjp7IiRpZCI6IjI0MiIsIkxpbmVDb2xvciI6eyIkaWQiOiIyNDMiLCIkdHlwZSI6Ik5MUkUuQ29tbW9uLkRvbS5Tb2xpZENvbG9yQnJ1c2gsIE5MUkUuQ29tbW9uIiwiQ29sb3IiOnsiJGlkIjoiMjQ0IiwiQSI6MjU1LCJSIjoxMjgsIkciOjE0MSwiQiI6MTY5fX0sIkxpbmVXZWlnaHQiOjEuMCwiTGluZVR5cGUiOjAsIlBhcmVudFN0eWxlIjp7IiRyZWYiOiI1NSJ9fSwiSXNCZWxvd1RpbWViYW5kIjp0cnVlLCJIaWRlRGF0ZSI6ZmFsc2UsIlNoYXBlU2l6ZSI6MiwiU3BhY2luZyI6MC4wLCJQYWRkaW5nIjp7IiRpZCI6IjI0NSIsIlRvcCI6MCwiTGVmdCI6MCwiUmlnaHQiOjAsIkJvdHRvbSI6MH0sIlNoYXBlU3R5bGUiOnsiJGlkIjoiMjQ2IiwiTWFyZ2luIjp7IiRyZWYiOiI2MCJ9LCJQYWRkaW5nIjp7IiRyZWYiOiI2MSJ9LCJCYWNrZ3JvdW5kIjp7IiRpZCI6IjI0NyIsIkNvbG9yIjp7IiRpZCI6IjI0OCIsIkEiOjI1NSwiUiI6MTc4LCJHIjoxNCwiQiI6MTh9fSwiSXNWaXNpYmxlIjp0cnVlLCJXaWR0aCI6MjQuMCwiSGVpZ2h0IjoyNi4wLCJCb3JkZXJTdHlsZSI6eyIkaWQiOiIyNDkiLCJMaW5lQ29sb3IiOnsiJHJlZiI6IjY1In0sIkxpbmVXZWlnaHQiOjAuMCwiTGluZVR5cGUiOjAsIlBhcmVudFN0eWxlIjp7IiRyZWYiOiI2NCJ9fSwiUGFyZW50U3R5bGUiOnsiJHJlZiI6IjU5In19LCJUaXRsZVN0eWxlIjp7IiRpZCI6IjI1MCIsIkZvbnRTZXR0aW5ncyI6eyIkaWQiOiIyNTEiLCJGb250U2l6ZSI6MTIsIkZvbnROYW1lIjoiQ2FsaWJyaSIsIklzQm9sZCI6dHJ1ZSwiSXNJdGFsaWMiOmZhbHNlLCJJc1VuZGVybGluZWQiOmZhbHNlLCJQYXJlbnRTdHlsZSI6eyIkcmVmIjoiNjgifX0sIkF1dG9TaXplIjowLCJGb3JlZ3JvdW5kIjp7IiRyZWYiOiI2OSJ9LCJNYXhXaWR0aCI6NjEuNzU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MjUyIiwiTGluZUNvbG9yIjpudWxsLCJMaW5lV2VpZ2h0IjowLjAsIkxpbmVUeXBlIjowLCJQYXJlbnRTdHlsZSI6bnVsbH0sIlBhcmVudFN0eWxlIjp7IiRyZWYiOiI2NyJ9fSwiRGF0ZVN0eWxlIjp7IiRpZCI6IjI1MyIsIkZvbnRTZXR0aW5ncyI6eyIkaWQiOiIyNTQiLCJGb250U2l6ZSI6MTAsIkZvbnROYW1lIjoiQ2FsaWJyaSIsIklzQm9sZCI6ZmFsc2UsIklzSXRhbGljIjpmYWxzZSwiSXNVbmRlcmxpbmVkIjpmYWxzZSwiUGFyZW50U3R5bGUiOnsiJHJlZiI6Ijc1In1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I1NSIsIkxpbmVDb2xvciI6bnVsbCwiTGluZVdlaWdodCI6MC4wLCJMaW5lVHlwZSI6MCwiUGFyZW50U3R5bGUiOm51bGx9LCJQYXJlbnRTdHlsZSI6eyIkcmVmIjoiNzQifX0sIkRhdGVGb3JtYXQiOnsiJHJlZiI6IjgxIn0sIklzVmlzaWJsZSI6dHJ1ZSwiUGFyZW50U3R5bGUiOnsiJHJlZiI6IjUzIn19LCJJbmRleCI6OCwiUGVyY2VudGFnZUNvbXBsZXRlIjpudWxsLCJQb3NpdGlvbiI6eyJSYXRpbyI6MC4wLCJJc0N1c3RvbSI6ZmFsc2V9LCJEYXRlRm9ybWF0Ijp7IiRyZWYiOiI4MSJ9LCJJZCI6ImQzNjY2YjVkLTIzMzAtNGYxOS1hZTBmLWEwZDM0YWRhYzkwOCIsIkltcG9ydElkIjpudWxsLCJUaXRsZSI6Ik1pbGVzdG9uZSA4IiwiTm90ZSI6bnVsbCwiSHlwZXJsaW5rIjpudWxsLCJJc0NoYW5nZWQiOmZhbHNlLCJJc05ldyI6dHJ1ZX1dLCJUYXNrcyI6W3siJGlkIjoiMjU2IiwiR3JvdXBOYW1lIjpudWxsLCJTdGFydERhdGUiOiIyMDE5LTA5LTE2VDAwOjAwOjAwWiIsIkVuZERhdGUiOiIyMDE5LTEwLTAyVDIzOjU5OjAwWiIsIlBlcmNlbnRhZ2VDb21wbGV0ZSI6bnVsbCwiU3R5bGUiOnsiJGlkIjoiMjU3IiwiU2hhcGUiOjMsIlNoYXBlVGhpY2tuZXNzIjoxLCJEdXJhdGlvbkZvcm1hdCI6MCwiSW5jbHVkZU5vbldvcmtpbmdEYXlzSW5EdXJhdGlvbiI6dHJ1ZSwiUGVyY2VudGFnZUNvbXBsZXRlU3R5bGUiOnsiJGlkIjoiMjU4IiwiRm9udFNldHRpbmdzIjp7IiRpZCI6IjI1OSIsIkZvbnRTaXplIjoxMCwiRm9udE5hbWUiOiJDYWxpYnJpIiwiSXNCb2xkIjpmYWxzZSwiSXNJdGFsaWMiOmZhbHNlLCJJc1VuZGVybGluZWQiOmZhbHNlLCJQYXJlbnRTdHlsZSI6eyIkcmVmIjoiODQifX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MjYwIiwiTGluZUNvbG9yIjpudWxsLCJMaW5lV2VpZ2h0IjowLjAsIkxpbmVUeXBlIjowLCJQYXJlbnRTdHlsZSI6bnVsbH0sIlBhcmVudFN0eWxlIjp7IiRyZWYiOiI4MyJ9fSwiRHVyYXRpb25TdHlsZSI6eyIkaWQiOiIyNjEiLCJGb250U2V0dGluZ3MiOnsiJGlkIjoiMjYyIiwiRm9udFNpemUiOjEwLCJGb250TmFtZSI6IkNhbGlicmkiLCJJc0JvbGQiOnRydWUsIklzSXRhbGljIjpmYWxzZSwiSXNVbmRlcmxpbmVkIjpmYWxzZSwiUGFyZW50U3R5bGUiOnsiJHJlZiI6IjkxIn19LCJBdXRvU2l6ZSI6MCwiRm9yZWdyb3VuZCI6eyIkaWQiOiIyNjMiLCJDb2xvciI6eyIkaWQiOiIyNjQiLCJBIjoyNTUsIlIiOjEyOCwiRyI6MTQxLCJCIjoxNjl9fSwiTWF4V2lkdGgiOjIwMC4wLCJNYXhIZWlnaHQiOiJJbmZpbml0eSIsIlNtYXJ0Rm9yZWdyb3VuZElzQWN0aXZlIjpmYWxzZSwiSG9yaXpvbnRhbEFsaWdubWVudCI6MCwiVmVydGljYWxBbGlnbm1lbnQiOjAsIlNtYXJ0Rm9yZWdyb3VuZCI6bnVsbCwiQmFja2dyb3VuZEZpbGxUeXBlIjowLCJNYXJnaW4iOnsiJHJlZiI6Ijk0In0sIlBhZGRpbmciOnsiJHJlZiI6Ijk1In0sIkJhY2tncm91bmQiOnsiJHJlZiI6Ijk2In0sIklzVmlzaWJsZSI6dHJ1ZSwiV2lkdGgiOjAuMCwiSGVpZ2h0IjowLjAsIkJvcmRlclN0eWxlIjp7IiRpZCI6IjI2NSIsIkxpbmVDb2xvciI6bnVsbCwiTGluZVdlaWdodCI6MC4wLCJMaW5lVHlwZSI6MCwiUGFyZW50U3R5bGUiOm51bGx9LCJQYXJlbnRTdHlsZSI6eyIkcmVmIjoiOTAifX0sIkhvcml6b250YWxDb25uZWN0b3JTdHlsZSI6eyIkaWQiOiIyNjYiLCJMaW5lQ29sb3IiOnsiJHJlZiI6Ijk4In0sIkxpbmVXZWlnaHQiOjAuMCwiTGluZVR5cGUiOjAsIlBhcmVudFN0eWxlIjp7IiRyZWYiOiI5NyJ9fSwiVmVydGljYWxDb25uZWN0b3JTdHlsZSI6eyIkaWQiOiIyNjciLCJMaW5lQ29sb3IiOnsiJHJlZiI6IjEwMSJ9LCJMaW5lV2VpZ2h0IjoxLjAsIkxpbmVUeXBlIjowLCJQYXJlbnRTdHlsZSI6eyIkcmVmIjoiMTAwIn19LCJNYXJnaW4iOm51bGwsIlN0YXJ0RGF0ZVBvc2l0aW9uIjozLCJFbmREYXRlUG9zaXRpb24iOjMsIkRhdGVJc1Zpc2libGUiOnRydWUsIlRpdGxlUG9zaXRpb24iOjQsIkR1cmF0aW9uUG9zaXRpb24iOjEsIlBlcmNlbnRhZ2VDb21wbGV0ZWRQb3NpdGlvbiI6NiwiU3BhY2luZyI6MiwiSXNCZWxvd1RpbWViYW5kIjp0cnVlLCJQZXJjZW50YWdlQ29tcGxldGVTaGFwZU9wYWNpdHkiOjM1LCJTaGFwZVN0eWxlIjp7IiRpZCI6IjI2OCIsIk1hcmdpbiI6eyIkcmVmIjoiMTA0In0sIlBhZGRpbmciOnsiJHJlZiI6IjEwNSJ9LCJCYWNrZ3JvdW5kIjp7IiRpZCI6IjI2OSIsIkNvbG9yIjp7IiRpZCI6IjI3MCIsIkEiOjI1NSwiUiI6MTczLCJHIjoxLCJCIjoxfX0sIklzVmlzaWJsZSI6dHJ1ZSwiV2lkdGgiOjAuMCwiSGVpZ2h0IjoxNi4wLCJCb3JkZXJTdHlsZSI6eyIkaWQiOiIyNzEiLCJMaW5lQ29sb3IiOnsiJGlkIjoiMjcyIiwiJHR5cGUiOiJOTFJFLkNvbW1vbi5Eb20uU29saWRDb2xvckJydXNoLCBOTFJFLkNvbW1vbiIsIkNvbG9yIjp7IiRpZCI6IjI3MyIsIkEiOjI1NSwiUiI6MjU1LCJHIjowLCJCIjowfX0sIkxpbmVXZWlnaHQiOjAuMCwiTGluZVR5cGUiOjAsIlBhcmVudFN0eWxlIjpudWxsfSwiUGFyZW50U3R5bGUiOnsiJHJlZiI6IjEwMyJ9fSwiVGl0bGVTdHlsZSI6eyIkaWQiOiIyNzQiLCJGb250U2V0dGluZ3MiOnsiJGlkIjoiMjc1IiwiRm9udFNpemUiOjEyLCJGb250TmFtZSI6IkNhbGlicmkiLCJJc0JvbGQiOnRydWUsIklzSXRhbGljIjpmYWxzZSwiSXNVbmRlcmxpbmVkIjpmYWxzZSwiUGFyZW50U3R5bGUiOnsiJHJlZiI6IjExMiJ9fSwiQXV0b1NpemUiOjAsIkZvcmVncm91bmQiOnsiJGlkIjoiMjc2IiwiQ29sb3IiOnsiJGlkIjoiMjc3IiwiQSI6MjU1LCJSIjowLCJHIjowLCJCIjowfX0sIk1heFdpZHRoIjo1Ny4zODQ5NjAxNzQ1NjA1NDcsIk1heEhlaWdodCI6IkluZmluaXR5IiwiU21hcnRGb3JlZ3JvdW5kSXNBY3RpdmUiOmZhbHNlLCJIb3Jpem9udGFsQWxpZ25tZW50IjowLCJWZXJ0aWNhbEFsaWdubWVudCI6MCwiU21hcnRGb3JlZ3JvdW5kIjpudWxsLCJCYWNrZ3JvdW5kRmlsbFR5cGUiOjAsIk1hcmdpbiI6eyIkcmVmIjoiMTE1In0sIlBhZGRpbmciOnsiJHJlZiI6IjExNiJ9LCJCYWNrZ3JvdW5kIjp7IiRyZWYiOiIxMTcifSwiSXNWaXNpYmxlIjp0cnVlLCJXaWR0aCI6MC4wLCJIZWlnaHQiOjAuMCwiQm9yZGVyU3R5bGUiOnsiJGlkIjoiMjc4IiwiTGluZUNvbG9yIjpudWxsLCJMaW5lV2VpZ2h0IjowLjAsIkxpbmVUeXBlIjowLCJQYXJlbnRTdHlsZSI6bnVsbH0sIlBhcmVudFN0eWxlIjp7IiRyZWYiOiIxMTEifX0sIkRhdGVTdHlsZSI6eyIkaWQiOiIyNzkiLCJGb250U2V0dGluZ3MiOnsiJGlkIjoiMjgwIiwiRm9udFNpemUiOjEwLCJGb250TmFtZSI6IkNhbGlicmkiLCJJc0JvbGQiOmZhbHNlLCJJc0l0YWxpYyI6ZmFsc2UsIklzVW5kZXJsaW5lZCI6ZmFsc2UsIlBhcmVudFN0eWxlIjp7IiRyZWYiOiIxMTkifX0sIkF1dG9TaXplIjowLCJGb3JlZ3JvdW5kIjp7IiRpZCI6IjI4MSIsIkNvbG9yIjp7IiRpZCI6IjI4M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TIyIn0sIlBhZGRpbmciOnsiJHJlZiI6IjEyMyJ9LCJCYWNrZ3JvdW5kIjp7IiRyZWYiOiIxMjQifSwiSXNWaXNpYmxlIjp0cnVlLCJXaWR0aCI6MC4wLCJIZWlnaHQiOjAuMCwiQm9yZGVyU3R5bGUiOnsiJGlkIjoiMjgzIiwiTGluZUNvbG9yIjpudWxsLCJMaW5lV2VpZ2h0IjowLjAsIkxpbmVUeXBlIjowLCJQYXJlbnRTdHlsZSI6bnVsbH0sIlBhcmVudFN0eWxlIjp7IiRyZWYiOiIxMTgifX0sIkRhdGVGb3JtYXQiOnsiJHJlZiI6IjEyNSJ9LCJJc1Zpc2libGUiOnRydWUsIlBhcmVudFN0eWxlIjp7IiRyZWYiOiI4MiJ9fSwiSW5kZXgiOjksIlNtYXJ0RHVyYXRpb25BY3RpdmF0ZWQiOmZhbHNlLCJEYXRlRm9ybWF0Ijp7IiRyZWYiOiIxMjUifSwiSWQiOiIxZjNjMjZiMC1kYjU3LTRhMDgtOTBhNC04Njk4NTk4ODNmNTUiLCJJbXBvcnRJZCI6bnVsbCwiVGl0bGUiOiJUYXNrIDEgSGVyZSIsIk5vdGUiOm51bGwsIkh5cGVybGluayI6bnVsbCwiSXNDaGFuZ2VkIjpmYWxzZSwiSXNOZXciOnRydWV9LHsiJGlkIjoiMjg0IiwiR3JvdXBOYW1lIjpudWxsLCJTdGFydERhdGUiOiIyMDE5LTA5LTA4VDAwOjAwOjAwWiIsIkVuZERhdGUiOiIyMDE5LTEwLTA3VDIzOjU5OjAwWiIsIlBlcmNlbnRhZ2VDb21wbGV0ZSI6bnVsbCwiU3R5bGUiOnsiJGlkIjoiMjg1IiwiU2hhcGUiOjMsIlNoYXBlVGhpY2tuZXNzIjoxLCJEdXJhdGlvbkZvcm1hdCI6MCwiSW5jbHVkZU5vbldvcmtpbmdEYXlzSW5EdXJhdGlvbiI6dHJ1ZSwiUGVyY2VudGFnZUNvbXBsZXRlU3R5bGUiOnsiJGlkIjoiMjg2IiwiRm9udFNldHRpbmdzIjp7IiRpZCI6IjI4NyIsIkZvbnRTaXplIjoxMCwiRm9udE5hbWUiOiJDYWxpYnJpIiwiSXNCb2xkIjpmYWxzZSwiSXNJdGFsaWMiOmZhbHNlLCJJc1VuZGVybGluZWQiOmZhbHNlLCJQYXJlbnRTdHlsZSI6eyIkcmVmIjoiODQifX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Mjg4IiwiTGluZUNvbG9yIjpudWxsLCJMaW5lV2VpZ2h0IjowLjAsIkxpbmVUeXBlIjowLCJQYXJlbnRTdHlsZSI6bnVsbH0sIlBhcmVudFN0eWxlIjp7IiRyZWYiOiI4MyJ9fSwiRHVyYXRpb25TdHlsZSI6eyIkaWQiOiIyODkiLCJGb250U2V0dGluZ3MiOnsiJGlkIjoiMjkwIiwiRm9udFNpemUiOjEwLCJGb250TmFtZSI6IkNhbGlicmkiLCJJc0JvbGQiOnRydWUsIklzSXRhbGljIjpmYWxzZSwiSXNVbmRlcmxpbmVkIjpmYWxzZSwiUGFyZW50U3R5bGUiOnsiJHJlZiI6IjkxIn19LCJBdXRvU2l6ZSI6MCwiRm9yZWdyb3VuZCI6eyIkaWQiOiIyOTEiLCJDb2xvciI6eyIkaWQiOiIyOTIiLCJBIjoyNTUsIlIiOjEyOCwiRyI6MTQxLCJCIjoxNjl9fSwiTWF4V2lkdGgiOjIwMC4wLCJNYXhIZWlnaHQiOiJJbmZpbml0eSIsIlNtYXJ0Rm9yZWdyb3VuZElzQWN0aXZlIjpmYWxzZSwiSG9yaXpvbnRhbEFsaWdubWVudCI6MCwiVmVydGljYWxBbGlnbm1lbnQiOjAsIlNtYXJ0Rm9yZWdyb3VuZCI6bnVsbCwiQmFja2dyb3VuZEZpbGxUeXBlIjowLCJNYXJnaW4iOnsiJHJlZiI6Ijk0In0sIlBhZGRpbmciOnsiJHJlZiI6Ijk1In0sIkJhY2tncm91bmQiOnsiJHJlZiI6Ijk2In0sIklzVmlzaWJsZSI6dHJ1ZSwiV2lkdGgiOjAuMCwiSGVpZ2h0IjowLjAsIkJvcmRlclN0eWxlIjp7IiRpZCI6IjI5MyIsIkxpbmVDb2xvciI6bnVsbCwiTGluZVdlaWdodCI6MC4wLCJMaW5lVHlwZSI6MCwiUGFyZW50U3R5bGUiOm51bGx9LCJQYXJlbnRTdHlsZSI6eyIkcmVmIjoiOTAifX0sIkhvcml6b250YWxDb25uZWN0b3JTdHlsZSI6eyIkaWQiOiIyOTQiLCJMaW5lQ29sb3IiOnsiJHJlZiI6Ijk4In0sIkxpbmVXZWlnaHQiOjAuMCwiTGluZVR5cGUiOjAsIlBhcmVudFN0eWxlIjp7IiRyZWYiOiI5NyJ9fSwiVmVydGljYWxDb25uZWN0b3JTdHlsZSI6eyIkaWQiOiIyOTUiLCJMaW5lQ29sb3IiOnsiJHJlZiI6IjEwMSJ9LCJMaW5lV2VpZ2h0IjoxLjAsIkxpbmVUeXBlIjowLCJQYXJlbnRTdHlsZSI6eyIkcmVmIjoiMTAwIn19LCJNYXJnaW4iOm51bGwsIlN0YXJ0RGF0ZVBvc2l0aW9uIjozLCJFbmREYXRlUG9zaXRpb24iOjMsIkRhdGVJc1Zpc2libGUiOnRydWUsIlRpdGxlUG9zaXRpb24iOjQsIkR1cmF0aW9uUG9zaXRpb24iOjEsIlBlcmNlbnRhZ2VDb21wbGV0ZWRQb3NpdGlvbiI6NiwiU3BhY2luZyI6MiwiSXNCZWxvd1RpbWViYW5kIjpmYWxzZSwiUGVyY2VudGFnZUNvbXBsZXRlU2hhcGVPcGFjaXR5IjozNSwiU2hhcGVTdHlsZSI6eyIkaWQiOiIyOTYiLCJNYXJnaW4iOnsiJHJlZiI6IjEwNCJ9LCJQYWRkaW5nIjp7IiRyZWYiOiIxMDUifSwiQmFja2dyb3VuZCI6eyIkaWQiOiIyOTciLCJDb2xvciI6eyIkaWQiOiIyOTgiLCJBIjoyNTUsIlIiOjE3MywiRyI6MSwiQiI6MX19LCJJc1Zpc2libGUiOnRydWUsIldpZHRoIjowLjAsIkhlaWdodCI6MTYuMCwiQm9yZGVyU3R5bGUiOnsiJGlkIjoiMjk5IiwiTGluZUNvbG9yIjp7IiRpZCI6IjMwMCIsIiR0eXBlIjoiTkxSRS5Db21tb24uRG9tLlNvbGlkQ29sb3JCcnVzaCwgTkxSRS5Db21tb24iLCJDb2xvciI6eyIkaWQiOiIzMDEiLCJBIjoyNTUsIlIiOjI1NSwiRyI6MCwiQiI6MH19LCJMaW5lV2VpZ2h0IjowLjAsIkxpbmVUeXBlIjowLCJQYXJlbnRTdHlsZSI6bnVsbH0sIlBhcmVudFN0eWxlIjp7IiRyZWYiOiIxMDMifX0sIlRpdGxlU3R5bGUiOnsiJGlkIjoiMzAyIiwiRm9udFNldHRpbmdzIjp7IiRpZCI6IjMwMyIsIkZvbnRTaXplIjoxMiwiRm9udE5hbWUiOiJDYWxpYnJpIiwiSXNCb2xkIjp0cnVlLCJJc0l0YWxpYyI6ZmFsc2UsIklzVW5kZXJsaW5lZCI6ZmFsc2UsIlBhcmVudFN0eWxlIjp7IiRyZWYiOiIxMTIifX0sIkF1dG9TaXplIjowLCJGb3JlZ3JvdW5kIjp7IiRpZCI6IjMwNCIsIkNvbG9yIjp7IiRpZCI6IjMwNSIsIkEiOjI1NSwiUiI6MCwiRyI6MCwiQiI6MH19LCJNYXhXaWR0aCI6NTcuMzg0OTYwMTc0NTYwNTQ3LCJNYXhIZWlnaHQiOiJJbmZpbml0eSIsIlNtYXJ0Rm9yZWdyb3VuZElzQWN0aXZlIjpmYWxzZSwiSG9yaXpvbnRhbEFsaWdubWVudCI6MCwiVmVydGljYWxBbGlnbm1lbnQiOjAsIlNtYXJ0Rm9yZWdyb3VuZCI6bnVsbCwiQmFja2dyb3VuZEZpbGxUeXBlIjowLCJNYXJnaW4iOnsiJHJlZiI6IjExNSJ9LCJQYWRkaW5nIjp7IiRyZWYiOiIxMTYifSwiQmFja2dyb3VuZCI6eyIkcmVmIjoiMTE3In0sIklzVmlzaWJsZSI6dHJ1ZSwiV2lkdGgiOjAuMCwiSGVpZ2h0IjowLjAsIkJvcmRlclN0eWxlIjp7IiRpZCI6IjMwNiIsIkxpbmVDb2xvciI6bnVsbCwiTGluZVdlaWdodCI6MC4wLCJMaW5lVHlwZSI6MCwiUGFyZW50U3R5bGUiOm51bGx9LCJQYXJlbnRTdHlsZSI6eyIkcmVmIjoiMTExIn19LCJEYXRlU3R5bGUiOnsiJGlkIjoiMzA3IiwiRm9udFNldHRpbmdzIjp7IiRpZCI6IjMwOCIsIkZvbnRTaXplIjoxMCwiRm9udE5hbWUiOiJDYWxpYnJpIiwiSXNCb2xkIjpmYWxzZSwiSXNJdGFsaWMiOmZhbHNlLCJJc1VuZGVybGluZWQiOmZhbHNlLCJQYXJlbnRTdHlsZSI6eyIkcmVmIjoiMTE5In19LCJBdXRvU2l6ZSI6MCwiRm9yZWdyb3VuZCI6eyIkaWQiOiIzMDkiLCJDb2xvciI6eyIkaWQiOiIzMTA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EyMiJ9LCJQYWRkaW5nIjp7IiRyZWYiOiIxMjMifSwiQmFja2dyb3VuZCI6eyIkcmVmIjoiMTI0In0sIklzVmlzaWJsZSI6dHJ1ZSwiV2lkdGgiOjAuMCwiSGVpZ2h0IjowLjAsIkJvcmRlclN0eWxlIjp7IiRpZCI6IjMxMSIsIkxpbmVDb2xvciI6bnVsbCwiTGluZVdlaWdodCI6MC4wLCJMaW5lVHlwZSI6MCwiUGFyZW50U3R5bGUiOm51bGx9LCJQYXJlbnRTdHlsZSI6eyIkcmVmIjoiMTE4In19LCJEYXRlRm9ybWF0Ijp7IiRyZWYiOiIxMjUifSwiSXNWaXNpYmxlIjp0cnVlLCJQYXJlbnRTdHlsZSI6eyIkcmVmIjoiODIifX0sIkluZGV4IjoxMCwiU21hcnREdXJhdGlvbkFjdGl2YXRlZCI6ZmFsc2UsIkRhdGVGb3JtYXQiOnsiJHJlZiI6IjEyNSJ9LCJJZCI6IjcxZWJkOTljLTNiOTAtNDcyNi04MmNjLTk5YWQxOTJmZTY4NSIsIkltcG9ydElkIjpudWxsLCJUaXRsZSI6IlRhc2sgMiBIZXJlIiwiTm90ZSI6bnVsbCwiSHlwZXJsaW5rIjpudWxsLCJJc0NoYW5nZWQiOmZhbHNlLCJJc05ldyI6dHJ1ZX0seyIkaWQiOiIzMTIiLCJHcm91cE5hbWUiOm51bGwsIlN0YXJ0RGF0ZSI6IjIwMTktMDktMjdUMDA6MDA6MDBaIiwiRW5kRGF0ZSI6IjIwMTktMTAtMjBUMjM6NTk6MDBaIiwiUGVyY2VudGFnZUNvbXBsZXRlIjpudWxsLCJTdHlsZSI6eyIkaWQiOiIzMTMiLCJTaGFwZSI6MywiU2hhcGVUaGlja25lc3MiOjEsIkR1cmF0aW9uRm9ybWF0IjowLCJJbmNsdWRlTm9uV29ya2luZ0RheXNJbkR1cmF0aW9uIjp0cnVlLCJQZXJjZW50YWdlQ29tcGxldGVTdHlsZSI6eyIkaWQiOiIzMTQiLCJGb250U2V0dGluZ3MiOnsiJGlkIjoiMzE1IiwiRm9udFNpemUiOjEwLCJGb250TmFtZSI6IkNhbGlicmkiLCJJc0JvbGQiOmZhbHNlLCJJc0l0YWxpYyI6ZmFsc2UsIklzVW5kZXJsaW5lZCI6ZmFsc2UsIlBhcmVudFN0eWxlIjp7IiRyZWYiOiI4NCJ9fSwiQXV0b1NpemUiOjAsIkZvcmVncm91bmQiOnsiJHJlZiI6Ijg1In0sIk1heFdpZHRoIjoyMDAuMCwiTWF4SGVpZ2h0IjoiSW5maW5pdHkiLCJTbWFydEZvcmVncm91bmRJc0FjdGl2ZSI6ZmFsc2UsIkhvcml6b250YWxBbGlnbm1lbnQiOjAsIlZlcnRpY2FsQWxpZ25tZW50IjowLCJTbWFydEZvcmVncm91bmQiOm51bGwsIkJhY2tncm91bmRGaWxsVHlwZSI6MCwiTWFyZ2luIjp7IiRyZWYiOiI4NyJ9LCJQYWRkaW5nIjp7IiRyZWYiOiI4OCJ9LCJCYWNrZ3JvdW5kIjp7IiRyZWYiOiI4OSJ9LCJJc1Zpc2libGUiOnRydWUsIldpZHRoIjowLjAsIkhlaWdodCI6MC4wLCJCb3JkZXJTdHlsZSI6eyIkaWQiOiIzMTYiLCJMaW5lQ29sb3IiOm51bGwsIkxpbmVXZWlnaHQiOjAuMCwiTGluZVR5cGUiOjAsIlBhcmVudFN0eWxlIjpudWxsfSwiUGFyZW50U3R5bGUiOnsiJHJlZiI6IjgzIn19LCJEdXJhdGlvblN0eWxlIjp7IiRpZCI6IjMxNyIsIkZvbnRTZXR0aW5ncyI6eyIkaWQiOiIzMTgiLCJGb250U2l6ZSI6MTAsIkZvbnROYW1lIjoiQ2FsaWJyaSIsIklzQm9sZCI6dHJ1ZSwiSXNJdGFsaWMiOmZhbHNlLCJJc1VuZGVybGluZWQiOmZhbHNlLCJQYXJlbnRTdHlsZSI6eyIkcmVmIjoiOTEifX0sIkF1dG9TaXplIjowLCJGb3JlZ3JvdW5kIjp7IiRpZCI6IjMxOSIsIkNvbG9yIjp7IiRpZCI6IjMyMCIsIkEiOjI1NSwiUiI6MTI4LCJHIjoxNDEsIkIiOjE2OX19LCJNYXhXaWR0aCI6MjAwLjAsIk1heEhlaWdodCI6IkluZmluaXR5IiwiU21hcnRGb3JlZ3JvdW5kSXNBY3RpdmUiOmZhbHNlLCJIb3Jpem9udGFsQWxpZ25tZW50IjowLCJWZXJ0aWNhbEFsaWdubWVudCI6MCwiU21hcnRGb3JlZ3JvdW5kIjpudWxsLCJCYWNrZ3JvdW5kRmlsbFR5cGUiOjAsIk1hcmdpbiI6eyIkcmVmIjoiOTQifSwiUGFkZGluZyI6eyIkcmVmIjoiOTUifSwiQmFja2dyb3VuZCI6eyIkcmVmIjoiOTYifSwiSXNWaXNpYmxlIjp0cnVlLCJXaWR0aCI6MC4wLCJIZWlnaHQiOjAuMCwiQm9yZGVyU3R5bGUiOnsiJGlkIjoiMzIxIiwiTGluZUNvbG9yIjpudWxsLCJMaW5lV2VpZ2h0IjowLjAsIkxpbmVUeXBlIjowLCJQYXJlbnRTdHlsZSI6bnVsbH0sIlBhcmVudFN0eWxlIjp7IiRyZWYiOiI5MCJ9fSwiSG9yaXpvbnRhbENvbm5lY3RvclN0eWxlIjp7IiRpZCI6IjMyMiIsIkxpbmVDb2xvciI6eyIkcmVmIjoiOTgifSwiTGluZVdlaWdodCI6MC4wLCJMaW5lVHlwZSI6MCwiUGFyZW50U3R5bGUiOnsiJHJlZiI6Ijk3In19LCJWZXJ0aWNhbENvbm5lY3RvclN0eWxlIjp7IiRpZCI6IjMyMyIsIkxpbmVDb2xvciI6eyIkcmVmIjoiMTAxIn0sIkxpbmVXZWlnaHQiOjEuMCwiTGluZVR5cGUiOjAsIlBhcmVudFN0eWxlIjp7IiRyZWYiOiIxMDAifX0sIk1hcmdpbiI6bnVsbCwiU3RhcnREYXRlUG9zaXRpb24iOjMsIkVuZERhdGVQb3NpdGlvbiI6MywiRGF0ZUlzVmlzaWJsZSI6dHJ1ZSwiVGl0bGVQb3NpdGlvbiI6NCwiRHVyYXRpb25Qb3NpdGlvbiI6MSwiUGVyY2VudGFnZUNvbXBsZXRlZFBvc2l0aW9uIjo2LCJTcGFjaW5nIjoyLCJJc0JlbG93VGltZWJhbmQiOnRydWUsIlBlcmNlbnRhZ2VDb21wbGV0ZVNoYXBlT3BhY2l0eSI6MzUsIlNoYXBlU3R5bGUiOnsiJGlkIjoiMzI0IiwiTWFyZ2luIjp7IiRyZWYiOiIxMDQifSwiUGFkZGluZyI6eyIkcmVmIjoiMTA1In0sIkJhY2tncm91bmQiOnsiJGlkIjoiMzI1IiwiQ29sb3IiOnsiJGlkIjoiMzI2IiwiQSI6MjU1LCJSIjoxNzMsIkciOjEsIkIiOjF9fSwiSXNWaXNpYmxlIjp0cnVlLCJXaWR0aCI6MC4wLCJIZWlnaHQiOjE2LjAsIkJvcmRlclN0eWxlIjp7IiRpZCI6IjMyNyIsIkxpbmVDb2xvciI6eyIkaWQiOiIzMjgiLCIkdHlwZSI6Ik5MUkUuQ29tbW9uLkRvbS5Tb2xpZENvbG9yQnJ1c2gsIE5MUkUuQ29tbW9uIiwiQ29sb3IiOnsiJGlkIjoiMzI5IiwiQSI6MjU1LCJSIjoyNTUsIkciOjAsIkIiOjB9fSwiTGluZVdlaWdodCI6MC4wLCJMaW5lVHlwZSI6MCwiUGFyZW50U3R5bGUiOm51bGx9LCJQYXJlbnRTdHlsZSI6eyIkcmVmIjoiMTAzIn19LCJUaXRsZVN0eWxlIjp7IiRpZCI6IjMzMCIsIkZvbnRTZXR0aW5ncyI6eyIkaWQiOiIzMzEiLCJGb250U2l6ZSI6MTIsIkZvbnROYW1lIjoiQ2FsaWJyaSIsIklzQm9sZCI6dHJ1ZSwiSXNJdGFsaWMiOmZhbHNlLCJJc1VuZGVybGluZWQiOmZhbHNlLCJQYXJlbnRTdHlsZSI6eyIkcmVmIjoiMTEyIn19LCJBdXRvU2l6ZSI6MCwiRm9yZWdyb3VuZCI6eyIkaWQiOiIzMzIiLCJDb2xvciI6eyIkaWQiOiIzMzMiLCJBIjoyNTUsIlIiOjAsIkciOjAsIkIiOjB9fSwiTWF4V2lkdGgiOjU3LjM4NDk2MDE3NDU2MDU0NywiTWF4SGVpZ2h0IjoiSW5maW5pdHkiLCJTbWFydEZvcmVncm91bmRJc0FjdGl2ZSI6ZmFsc2UsIkhvcml6b250YWxBbGlnbm1lbnQiOjAsIlZlcnRpY2FsQWxpZ25tZW50IjowLCJTbWFydEZvcmVncm91bmQiOm51bGwsIkJhY2tncm91bmRGaWxsVHlwZSI6MCwiTWFyZ2luIjp7IiRyZWYiOiIxMTUifSwiUGFkZGluZyI6eyIkcmVmIjoiMTE2In0sIkJhY2tncm91bmQiOnsiJHJlZiI6IjExNyJ9LCJJc1Zpc2libGUiOnRydWUsIldpZHRoIjowLjAsIkhlaWdodCI6MC4wLCJCb3JkZXJTdHlsZSI6eyIkaWQiOiIzMzQiLCJMaW5lQ29sb3IiOm51bGwsIkxpbmVXZWlnaHQiOjAuMCwiTGluZVR5cGUiOjAsIlBhcmVudFN0eWxlIjpudWxsfSwiUGFyZW50U3R5bGUiOnsiJHJlZiI6IjExMSJ9fSwiRGF0ZVN0eWxlIjp7IiRpZCI6IjMzNSIsIkZvbnRTZXR0aW5ncyI6eyIkaWQiOiIzMzYiLCJGb250U2l6ZSI6MTAsIkZvbnROYW1lIjoiQ2FsaWJyaSIsIklzQm9sZCI6ZmFsc2UsIklzSXRhbGljIjpmYWxzZSwiSXNVbmRlcmxpbmVkIjpmYWxzZSwiUGFyZW50U3R5bGUiOnsiJHJlZiI6IjExOSJ9fSwiQXV0b1NpemUiOjAsIkZvcmVncm91bmQiOnsiJGlkIjoiMzM3IiwiQ29sb3IiOnsiJGlkIjoiMzM4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xMjIifSwiUGFkZGluZyI6eyIkcmVmIjoiMTIzIn0sIkJhY2tncm91bmQiOnsiJHJlZiI6IjEyNCJ9LCJJc1Zpc2libGUiOnRydWUsIldpZHRoIjowLjAsIkhlaWdodCI6MC4wLCJCb3JkZXJTdHlsZSI6eyIkaWQiOiIzMzkiLCJMaW5lQ29sb3IiOm51bGwsIkxpbmVXZWlnaHQiOjAuMCwiTGluZVR5cGUiOjAsIlBhcmVudFN0eWxlIjpudWxsfSwiUGFyZW50U3R5bGUiOnsiJHJlZiI6IjExOCJ9fSwiRGF0ZUZvcm1hdCI6eyIkcmVmIjoiMTI1In0sIklzVmlzaWJsZSI6dHJ1ZSwiUGFyZW50U3R5bGUiOnsiJHJlZiI6IjgyIn19LCJJbmRleCI6MTEsIlNtYXJ0RHVyYXRpb25BY3RpdmF0ZWQiOmZhbHNlLCJEYXRlRm9ybWF0Ijp7IiRyZWYiOiIxMjUifSwiSWQiOiJlYzQ3NzVhNy1hOWI1LTRhM2MtYjMwOC1iOTQ0YmRlZDJlZTYiLCJJbXBvcnRJZCI6bnVsbCwiVGl0bGUiOiJUYXNrIDMgSGVyZSIsIk5vdGUiOm51bGwsIkh5cGVybGluayI6bnVsbCwiSXNDaGFuZ2VkIjpmYWxzZSwiSXNOZXciOnRydWV9LHsiJGlkIjoiMzQwIiwiR3JvdXBOYW1lIjpudWxsLCJTdGFydERhdGUiOiIyMDE5LTEwLTA0VDAwOjAwOjAwWiIsIkVuZERhdGUiOiIyMDE5LTExLTE2VDIzOjU5OjAwWiIsIlBlcmNlbnRhZ2VDb21wbGV0ZSI6bnVsbCwiU3R5bGUiOnsiJGlkIjoiMzQxIiwiU2hhcGUiOjMsIlNoYXBlVGhpY2tuZXNzIjoxLCJEdXJhdGlvbkZvcm1hdCI6MCwiSW5jbHVkZU5vbldvcmtpbmdEYXlzSW5EdXJhdGlvbiI6dHJ1ZSwiUGVyY2VudGFnZUNvbXBsZXRlU3R5bGUiOnsiJGlkIjoiMzQyIiwiRm9udFNldHRpbmdzIjp7IiRpZCI6IjM0MyIsIkZvbnRTaXplIjoxMCwiRm9udE5hbWUiOiJDYWxpYnJpIiwiSXNCb2xkIjpmYWxzZSwiSXNJdGFsaWMiOmZhbHNlLCJJc1VuZGVybGluZWQiOmZhbHNlLCJQYXJlbnRTdHlsZSI6eyIkcmVmIjoiODQifX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MzQ0IiwiTGluZUNvbG9yIjpudWxsLCJMaW5lV2VpZ2h0IjowLjAsIkxpbmVUeXBlIjowLCJQYXJlbnRTdHlsZSI6bnVsbH0sIlBhcmVudFN0eWxlIjp7IiRyZWYiOiI4MyJ9fSwiRHVyYXRpb25TdHlsZSI6eyIkaWQiOiIzNDUiLCJGb250U2V0dGluZ3MiOnsiJGlkIjoiMzQ2IiwiRm9udFNpemUiOjEwLCJGb250TmFtZSI6IkNhbGlicmkiLCJJc0JvbGQiOnRydWUsIklzSXRhbGljIjpmYWxzZSwiSXNVbmRlcmxpbmVkIjpmYWxzZSwiUGFyZW50U3R5bGUiOnsiJHJlZiI6IjkxIn19LCJBdXRvU2l6ZSI6MCwiRm9yZWdyb3VuZCI6eyIkaWQiOiIzNDciLCJDb2xvciI6eyIkaWQiOiIzNDgiLCJBIjoyNTUsIlIiOjEyOCwiRyI6MTQxLCJCIjoxNjl9fSwiTWF4V2lkdGgiOjIwMC4wLCJNYXhIZWlnaHQiOiJJbmZpbml0eSIsIlNtYXJ0Rm9yZWdyb3VuZElzQWN0aXZlIjpmYWxzZSwiSG9yaXpvbnRhbEFsaWdubWVudCI6MCwiVmVydGljYWxBbGlnbm1lbnQiOjAsIlNtYXJ0Rm9yZWdyb3VuZCI6bnVsbCwiQmFja2dyb3VuZEZpbGxUeXBlIjowLCJNYXJnaW4iOnsiJHJlZiI6Ijk0In0sIlBhZGRpbmciOnsiJHJlZiI6Ijk1In0sIkJhY2tncm91bmQiOnsiJHJlZiI6Ijk2In0sIklzVmlzaWJsZSI6dHJ1ZSwiV2lkdGgiOjAuMCwiSGVpZ2h0IjowLjAsIkJvcmRlclN0eWxlIjp7IiRpZCI6IjM0OSIsIkxpbmVDb2xvciI6bnVsbCwiTGluZVdlaWdodCI6MC4wLCJMaW5lVHlwZSI6MCwiUGFyZW50U3R5bGUiOm51bGx9LCJQYXJlbnRTdHlsZSI6eyIkcmVmIjoiOTAifX0sIkhvcml6b250YWxDb25uZWN0b3JTdHlsZSI6eyIkaWQiOiIzNTAiLCJMaW5lQ29sb3IiOnsiJHJlZiI6Ijk4In0sIkxpbmVXZWlnaHQiOjAuMCwiTGluZVR5cGUiOjAsIlBhcmVudFN0eWxlIjp7IiRyZWYiOiI5NyJ9fSwiVmVydGljYWxDb25uZWN0b3JTdHlsZSI6eyIkaWQiOiIzNTEiLCJMaW5lQ29sb3IiOnsiJHJlZiI6IjEwMSJ9LCJMaW5lV2VpZ2h0IjoxLjAsIkxpbmVUeXBlIjowLCJQYXJlbnRTdHlsZSI6eyIkcmVmIjoiMTAwIn19LCJNYXJnaW4iOm51bGwsIlN0YXJ0RGF0ZVBvc2l0aW9uIjozLCJFbmREYXRlUG9zaXRpb24iOjMsIkRhdGVJc1Zpc2libGUiOnRydWUsIlRpdGxlUG9zaXRpb24iOjQsIkR1cmF0aW9uUG9zaXRpb24iOjEsIlBlcmNlbnRhZ2VDb21wbGV0ZWRQb3NpdGlvbiI6NiwiU3BhY2luZyI6MiwiSXNCZWxvd1RpbWViYW5kIjpmYWxzZSwiUGVyY2VudGFnZUNvbXBsZXRlU2hhcGVPcGFjaXR5IjozNSwiU2hhcGVTdHlsZSI6eyIkaWQiOiIzNTIiLCJNYXJnaW4iOnsiJHJlZiI6IjEwNCJ9LCJQYWRkaW5nIjp7IiRyZWYiOiIxMDUifSwiQmFja2dyb3VuZCI6eyIkaWQiOiIzNTMiLCJDb2xvciI6eyIkaWQiOiIzNTQiLCJBIjoyNTUsIlIiOjE3OCwiRyI6MTQsIkIiOjE4fX0sIklzVmlzaWJsZSI6dHJ1ZSwiV2lkdGgiOjAuMCwiSGVpZ2h0IjoxNi4wLCJCb3JkZXJTdHlsZSI6eyIkaWQiOiIzNTUiLCJMaW5lQ29sb3IiOnsiJGlkIjoiMzU2IiwiJHR5cGUiOiJOTFJFLkNvbW1vbi5Eb20uU29saWRDb2xvckJydXNoLCBOTFJFLkNvbW1vbiIsIkNvbG9yIjp7IiRpZCI6IjM1NyIsIkEiOjI1NSwiUiI6MjU1LCJHIjowLCJCIjowfX0sIkxpbmVXZWlnaHQiOjAuMCwiTGluZVR5cGUiOjAsIlBhcmVudFN0eWxlIjpudWxsfSwiUGFyZW50U3R5bGUiOnsiJHJlZiI6IjEwMyJ9fSwiVGl0bGVTdHlsZSI6eyIkaWQiOiIzNTgiLCJGb250U2V0dGluZ3MiOnsiJGlkIjoiMzU5IiwiRm9udFNpemUiOjEyLCJGb250TmFtZSI6IkNhbGlicmkiLCJJc0JvbGQiOnRydWUsIklzSXRhbGljIjpmYWxzZSwiSXNVbmRlcmxpbmVkIjpmYWxzZSwiUGFyZW50U3R5bGUiOnsiJHJlZiI6IjExMiJ9fSwiQXV0b1NpemUiOjAsIkZvcmVncm91bmQiOnsiJGlkIjoiMzYwIiwiQ29sb3IiOnsiJGlkIjoiMzYxIiwiQSI6MjU1LCJSIjowLCJHIjowLCJCIjowfX0sIk1heFdpZHRoIjo1Ny4zODQ5NjAxNzQ1NjA1NDcsIk1heEhlaWdodCI6IkluZmluaXR5IiwiU21hcnRGb3JlZ3JvdW5kSXNBY3RpdmUiOmZhbHNlLCJIb3Jpem9udGFsQWxpZ25tZW50IjowLCJWZXJ0aWNhbEFsaWdubWVudCI6MCwiU21hcnRGb3JlZ3JvdW5kIjpudWxsLCJCYWNrZ3JvdW5kRmlsbFR5cGUiOjAsIk1hcmdpbiI6eyIkcmVmIjoiMTE1In0sIlBhZGRpbmciOnsiJHJlZiI6IjExNiJ9LCJCYWNrZ3JvdW5kIjp7IiRyZWYiOiIxMTcifSwiSXNWaXNpYmxlIjp0cnVlLCJXaWR0aCI6MC4wLCJIZWlnaHQiOjAuMCwiQm9yZGVyU3R5bGUiOnsiJGlkIjoiMzYyIiwiTGluZUNvbG9yIjpudWxsLCJMaW5lV2VpZ2h0IjowLjAsIkxpbmVUeXBlIjowLCJQYXJlbnRTdHlsZSI6bnVsbH0sIlBhcmVudFN0eWxlIjp7IiRyZWYiOiIxMTEifX0sIkRhdGVTdHlsZSI6eyIkaWQiOiIzNjMiLCJGb250U2V0dGluZ3MiOnsiJGlkIjoiMzY0IiwiRm9udFNpemUiOjEwLCJGb250TmFtZSI6IkNhbGlicmkiLCJJc0JvbGQiOmZhbHNlLCJJc0l0YWxpYyI6ZmFsc2UsIklzVW5kZXJsaW5lZCI6ZmFsc2UsIlBhcmVudFN0eWxlIjp7IiRyZWYiOiIxMTkifX0sIkF1dG9TaXplIjowLCJGb3JlZ3JvdW5kIjp7IiRpZCI6IjM2NSIsIkNvbG9yIjp7IiRpZCI6IjM2N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TIyIn0sIlBhZGRpbmciOnsiJHJlZiI6IjEyMyJ9LCJCYWNrZ3JvdW5kIjp7IiRyZWYiOiIxMjQifSwiSXNWaXNpYmxlIjp0cnVlLCJXaWR0aCI6MC4wLCJIZWlnaHQiOjAuMCwiQm9yZGVyU3R5bGUiOnsiJGlkIjoiMzY3IiwiTGluZUNvbG9yIjpudWxsLCJMaW5lV2VpZ2h0IjowLjAsIkxpbmVUeXBlIjowLCJQYXJlbnRTdHlsZSI6bnVsbH0sIlBhcmVudFN0eWxlIjp7IiRyZWYiOiIxMTgifX0sIkRhdGVGb3JtYXQiOnsiJHJlZiI6IjEyNSJ9LCJJc1Zpc2libGUiOnRydWUsIlBhcmVudFN0eWxlIjp7IiRyZWYiOiI4MiJ9fSwiSW5kZXgiOjEyLCJTbWFydER1cmF0aW9uQWN0aXZhdGVkIjpmYWxzZSwiRGF0ZUZvcm1hdCI6eyIkcmVmIjoiMTI1In0sIklkIjoiNGMxMTNmN2MtZjU3Yy00YTMzLTg0MWQtN2NhMTI5YjBiOTVlIiwiSW1wb3J0SWQiOm51bGwsIlRpdGxlIjoiVGFzayA0IEhlcmUiLCJOb3RlIjpudWxsLCJIeXBlcmxpbmsiOm51bGwsIklzQ2hhbmdlZCI6ZmFsc2UsIklzTmV3Ijp0cnVlfSx7IiRpZCI6IjM2OCIsIkdyb3VwTmFtZSI6bnVsbCwiU3RhcnREYXRlIjoiMjAxOS0xMS0wMVQwMDowMDowMFoiLCJFbmREYXRlIjoiMjAxOS0xMS0yMFQyMzo1OTowMFoiLCJQZXJjZW50YWdlQ29tcGxldGUiOm51bGwsIlN0eWxlIjp7IiRpZCI6IjM2OSIsIlNoYXBlIjozLCJTaGFwZVRoaWNrbmVzcyI6MSwiRHVyYXRpb25Gb3JtYXQiOjAsIkluY2x1ZGVOb25Xb3JraW5nRGF5c0luRHVyYXRpb24iOnRydWUsIlBlcmNlbnRhZ2VDb21wbGV0ZVN0eWxlIjp7IiRpZCI6IjM3MCIsIkZvbnRTZXR0aW5ncyI6eyIkaWQiOiIzNzEiLCJGb250U2l6ZSI6MTAsIkZvbnROYW1lIjoiQ2FsaWJyaSIsIklzQm9sZCI6ZmFsc2UsIklzSXRhbGljIjpmYWxzZSwiSXNVbmRlcmxpbmVkIjpmYWxzZSwiUGFyZW50U3R5bGUiOnsiJHJlZiI6Ijg0In19LCJBdXRvU2l6ZSI6MCwiRm9yZWdyb3VuZCI6eyIkcmVmIjoiODUifSwiTWF4V2lkdGgiOjIwMC4wLCJNYXhIZWlnaHQiOiJJbmZpbml0eSIsIlNtYXJ0Rm9yZWdyb3VuZElzQWN0aXZlIjpmYWxzZSwiSG9yaXpvbnRhbEFsaWdubWVudCI6MCwiVmVydGljYWxBbGlnbm1lbnQiOjAsIlNtYXJ0Rm9yZWdyb3VuZCI6bnVsbCwiQmFja2dyb3VuZEZpbGxUeXBlIjowLCJNYXJnaW4iOnsiJHJlZiI6Ijg3In0sIlBhZGRpbmciOnsiJHJlZiI6Ijg4In0sIkJhY2tncm91bmQiOnsiJHJlZiI6Ijg5In0sIklzVmlzaWJsZSI6dHJ1ZSwiV2lkdGgiOjAuMCwiSGVpZ2h0IjowLjAsIkJvcmRlclN0eWxlIjp7IiRpZCI6IjM3MiIsIkxpbmVDb2xvciI6bnVsbCwiTGluZVdlaWdodCI6MC4wLCJMaW5lVHlwZSI6MCwiUGFyZW50U3R5bGUiOm51bGx9LCJQYXJlbnRTdHlsZSI6eyIkcmVmIjoiODMifX0sIkR1cmF0aW9uU3R5bGUiOnsiJGlkIjoiMzczIiwiRm9udFNldHRpbmdzIjp7IiRpZCI6IjM3NCIsIkZvbnRTaXplIjoxMCwiRm9udE5hbWUiOiJDYWxpYnJpIiwiSXNCb2xkIjp0cnVlLCJJc0l0YWxpYyI6ZmFsc2UsIklzVW5kZXJsaW5lZCI6ZmFsc2UsIlBhcmVudFN0eWxlIjp7IiRyZWYiOiI5MSJ9fSwiQXV0b1NpemUiOjAsIkZvcmVncm91bmQiOnsiJGlkIjoiMzc1IiwiQ29sb3IiOnsiJGlkIjoiMzc2IiwiQSI6MjU1LCJSIjoxMjgsIkciOjE0MSwiQiI6MTY5fX0sIk1heFdpZHRoIjoyMDAuMCwiTWF4SGVpZ2h0IjoiSW5maW5pdHkiLCJTbWFydEZvcmVncm91bmRJc0FjdGl2ZSI6ZmFsc2UsIkhvcml6b250YWxBbGlnbm1lbnQiOjAsIlZlcnRpY2FsQWxpZ25tZW50IjowLCJTbWFydEZvcmVncm91bmQiOm51bGwsIkJhY2tncm91bmRGaWxsVHlwZSI6MCwiTWFyZ2luIjp7IiRyZWYiOiI5NCJ9LCJQYWRkaW5nIjp7IiRyZWYiOiI5NSJ9LCJCYWNrZ3JvdW5kIjp7IiRyZWYiOiI5NiJ9LCJJc1Zpc2libGUiOnRydWUsIldpZHRoIjowLjAsIkhlaWdodCI6MC4wLCJCb3JkZXJTdHlsZSI6eyIkaWQiOiIzNzciLCJMaW5lQ29sb3IiOm51bGwsIkxpbmVXZWlnaHQiOjAuMCwiTGluZVR5cGUiOjAsIlBhcmVudFN0eWxlIjpudWxsfSwiUGFyZW50U3R5bGUiOnsiJHJlZiI6IjkwIn19LCJIb3Jpem9udGFsQ29ubmVjdG9yU3R5bGUiOnsiJGlkIjoiMzc4IiwiTGluZUNvbG9yIjp7IiRyZWYiOiI5OCJ9LCJMaW5lV2VpZ2h0IjowLjAsIkxpbmVUeXBlIjowLCJQYXJlbnRTdHlsZSI6eyIkcmVmIjoiOTcifX0sIlZlcnRpY2FsQ29ubmVjdG9yU3R5bGUiOnsiJGlkIjoiMzc5IiwiTGluZUNvbG9yIjp7IiRyZWYiOiIxMDEifSwiTGluZVdlaWdodCI6MS4wLCJMaW5lVHlwZSI6MCwiUGFyZW50U3R5bGUiOnsiJHJlZiI6IjEwMCJ9fSwiTWFyZ2luIjpudWxsLCJTdGFydERhdGVQb3NpdGlvbiI6MywiRW5kRGF0ZVBvc2l0aW9uIjozLCJEYXRlSXNWaXNpYmxlIjp0cnVlLCJUaXRsZVBvc2l0aW9uIjo0LCJEdXJhdGlvblBvc2l0aW9uIjoxLCJQZXJjZW50YWdlQ29tcGxldGVkUG9zaXRpb24iOjYsIlNwYWNpbmciOjIsIklzQmVsb3dUaW1lYmFuZCI6dHJ1ZSwiUGVyY2VudGFnZUNvbXBsZXRlU2hhcGVPcGFjaXR5IjozNSwiU2hhcGVTdHlsZSI6eyIkaWQiOiIzODAiLCJNYXJnaW4iOnsiJHJlZiI6IjEwNCJ9LCJQYWRkaW5nIjp7IiRyZWYiOiIxMDUifSwiQmFja2dyb3VuZCI6eyIkaWQiOiIzODEiLCJDb2xvciI6eyIkaWQiOiIzODIiLCJBIjoyNTUsIlIiOjE3OCwiRyI6MTQsIkIiOjE4fX0sIklzVmlzaWJsZSI6dHJ1ZSwiV2lkdGgiOjAuMCwiSGVpZ2h0IjoxNi4wLCJCb3JkZXJTdHlsZSI6eyIkaWQiOiIzODMiLCJMaW5lQ29sb3IiOnsiJGlkIjoiMzg0IiwiJHR5cGUiOiJOTFJFLkNvbW1vbi5Eb20uU29saWRDb2xvckJydXNoLCBOTFJFLkNvbW1vbiIsIkNvbG9yIjp7IiRpZCI6IjM4NSIsIkEiOjI1NSwiUiI6NjgsIkciOjg0LCJCIjoxMDZ9fSwiTGluZVdlaWdodCI6MC4wLCJMaW5lVHlwZSI6MCwiUGFyZW50U3R5bGUiOm51bGx9LCJQYXJlbnRTdHlsZSI6eyIkcmVmIjoiMTAzIn19LCJUaXRsZVN0eWxlIjp7IiRpZCI6IjM4NiIsIkZvbnRTZXR0aW5ncyI6eyIkaWQiOiIzODciLCJGb250U2l6ZSI6MTIsIkZvbnROYW1lIjoiQ2FsaWJyaSIsIklzQm9sZCI6dHJ1ZSwiSXNJdGFsaWMiOmZhbHNlLCJJc1VuZGVybGluZWQiOmZhbHNlLCJQYXJlbnRTdHlsZSI6eyIkcmVmIjoiMTEyIn19LCJBdXRvU2l6ZSI6MCwiRm9yZWdyb3VuZCI6eyIkaWQiOiIzODgiLCJDb2xvciI6eyIkaWQiOiIzODkiLCJBIjoyNTUsIlIiOjAsIkciOjAsIkIiOjB9fSwiTWF4V2lkdGgiOjU3LjM4NDk2MDE3NDU2MDU0NywiTWF4SGVpZ2h0IjoiSW5maW5pdHkiLCJTbWFydEZvcmVncm91bmRJc0FjdGl2ZSI6ZmFsc2UsIkhvcml6b250YWxBbGlnbm1lbnQiOjAsIlZlcnRpY2FsQWxpZ25tZW50IjowLCJTbWFydEZvcmVncm91bmQiOm51bGwsIkJhY2tncm91bmRGaWxsVHlwZSI6MCwiTWFyZ2luIjp7IiRyZWYiOiIxMTUifSwiUGFkZGluZyI6eyIkcmVmIjoiMTE2In0sIkJhY2tncm91bmQiOnsiJHJlZiI6IjExNyJ9LCJJc1Zpc2libGUiOnRydWUsIldpZHRoIjowLjAsIkhlaWdodCI6MC4wLCJCb3JkZXJTdHlsZSI6eyIkaWQiOiIzOTAiLCJMaW5lQ29sb3IiOm51bGwsIkxpbmVXZWlnaHQiOjAuMCwiTGluZVR5cGUiOjAsIlBhcmVudFN0eWxlIjpudWxsfSwiUGFyZW50U3R5bGUiOnsiJHJlZiI6IjExMSJ9fSwiRGF0ZVN0eWxlIjp7IiRpZCI6IjM5MSIsIkZvbnRTZXR0aW5ncyI6eyIkaWQiOiIzOTIiLCJGb250U2l6ZSI6MTAsIkZvbnROYW1lIjoiQ2FsaWJyaSIsIklzQm9sZCI6ZmFsc2UsIklzSXRhbGljIjpmYWxzZSwiSXNVbmRlcmxpbmVkIjpmYWxzZSwiUGFyZW50U3R5bGUiOnsiJHJlZiI6IjExOSJ9fSwiQXV0b1NpemUiOjAsIkZvcmVncm91bmQiOnsiJGlkIjoiMzkzIiwiQ29sb3IiOnsiJGlkIjoiMzk0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xMjIifSwiUGFkZGluZyI6eyIkcmVmIjoiMTIzIn0sIkJhY2tncm91bmQiOnsiJHJlZiI6IjEyNCJ9LCJJc1Zpc2libGUiOnRydWUsIldpZHRoIjowLjAsIkhlaWdodCI6MC4wLCJCb3JkZXJTdHlsZSI6eyIkaWQiOiIzOTUiLCJMaW5lQ29sb3IiOm51bGwsIkxpbmVXZWlnaHQiOjAuMCwiTGluZVR5cGUiOjAsIlBhcmVudFN0eWxlIjpudWxsfSwiUGFyZW50U3R5bGUiOnsiJHJlZiI6IjExOCJ9fSwiRGF0ZUZvcm1hdCI6eyIkcmVmIjoiMTI1In0sIklzVmlzaWJsZSI6dHJ1ZSwiUGFyZW50U3R5bGUiOnsiJHJlZiI6IjgyIn19LCJJbmRleCI6MTMsIlNtYXJ0RHVyYXRpb25BY3RpdmF0ZWQiOmZhbHNlLCJEYXRlRm9ybWF0Ijp7IiRyZWYiOiIxMjUifSwiSWQiOiI5YTgwN2NiMC1lNGI0LTQ2OGItYTNlYS1jYzIyYzY2YzZhMDEiLCJJbXBvcnRJZCI6bnVsbCwiVGl0bGUiOiJUYXNrIDUgSGVyZSIsIk5vdGUiOm51bGwsIkh5cGVybGluayI6bnVsbCwiSXNDaGFuZ2VkIjpmYWxzZSwiSXNOZXciOnRydWV9LHsiJGlkIjoiMzk2IiwiR3JvdXBOYW1lIjpudWxsLCJTdGFydERhdGUiOiIyMDE5LTExLTEyVDAwOjAwOjAwWiIsIkVuZERhdGUiOiIyMDE5LTExLTI4VDIzOjU5OjAwWiIsIlBlcmNlbnRhZ2VDb21wbGV0ZSI6bnVsbCwiU3R5bGUiOnsiJGlkIjoiMzk3IiwiU2hhcGUiOjMsIlNoYXBlVGhpY2tuZXNzIjoxLCJEdXJhdGlvbkZvcm1hdCI6MCwiSW5jbHVkZU5vbldvcmtpbmdEYXlzSW5EdXJhdGlvbiI6dHJ1ZSwiUGVyY2VudGFnZUNvbXBsZXRlU3R5bGUiOnsiJGlkIjoiMzk4IiwiRm9udFNldHRpbmdzIjp7IiRpZCI6IjM5OSIsIkZvbnRTaXplIjoxMCwiRm9udE5hbWUiOiJDYWxpYnJpIiwiSXNCb2xkIjpmYWxzZSwiSXNJdGFsaWMiOmZhbHNlLCJJc1VuZGVybGluZWQiOmZhbHNlLCJQYXJlbnRTdHlsZSI6eyIkcmVmIjoiODQifX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NDAwIiwiTGluZUNvbG9yIjpudWxsLCJMaW5lV2VpZ2h0IjowLjAsIkxpbmVUeXBlIjowLCJQYXJlbnRTdHlsZSI6bnVsbH0sIlBhcmVudFN0eWxlIjp7IiRyZWYiOiI4MyJ9fSwiRHVyYXRpb25TdHlsZSI6eyIkaWQiOiI0MDEiLCJGb250U2V0dGluZ3MiOnsiJGlkIjoiNDAyIiwiRm9udFNpemUiOjEwLCJGb250TmFtZSI6IkNhbGlicmkiLCJJc0JvbGQiOnRydWUsIklzSXRhbGljIjpmYWxzZSwiSXNVbmRlcmxpbmVkIjpmYWxzZSwiUGFyZW50U3R5bGUiOnsiJHJlZiI6IjkxIn19LCJBdXRvU2l6ZSI6MCwiRm9yZWdyb3VuZCI6eyIkaWQiOiI0MDMiLCJDb2xvciI6eyIkaWQiOiI0MDQiLCJBIjoyNTUsIlIiOjEyOCwiRyI6MTQxLCJCIjoxNjl9fSwiTWF4V2lkdGgiOjIwMC4wLCJNYXhIZWlnaHQiOiJJbmZpbml0eSIsIlNtYXJ0Rm9yZWdyb3VuZElzQWN0aXZlIjpmYWxzZSwiSG9yaXpvbnRhbEFsaWdubWVudCI6MCwiVmVydGljYWxBbGlnbm1lbnQiOjAsIlNtYXJ0Rm9yZWdyb3VuZCI6bnVsbCwiQmFja2dyb3VuZEZpbGxUeXBlIjowLCJNYXJnaW4iOnsiJHJlZiI6Ijk0In0sIlBhZGRpbmciOnsiJHJlZiI6Ijk1In0sIkJhY2tncm91bmQiOnsiJHJlZiI6Ijk2In0sIklzVmlzaWJsZSI6dHJ1ZSwiV2lkdGgiOjAuMCwiSGVpZ2h0IjowLjAsIkJvcmRlclN0eWxlIjp7IiRpZCI6IjQwNSIsIkxpbmVDb2xvciI6bnVsbCwiTGluZVdlaWdodCI6MC4wLCJMaW5lVHlwZSI6MCwiUGFyZW50U3R5bGUiOm51bGx9LCJQYXJlbnRTdHlsZSI6eyIkcmVmIjoiOTAifX0sIkhvcml6b250YWxDb25uZWN0b3JTdHlsZSI6eyIkaWQiOiI0MDYiLCJMaW5lQ29sb3IiOnsiJHJlZiI6Ijk4In0sIkxpbmVXZWlnaHQiOjAuMCwiTGluZVR5cGUiOjAsIlBhcmVudFN0eWxlIjp7IiRyZWYiOiI5NyJ9fSwiVmVydGljYWxDb25uZWN0b3JTdHlsZSI6eyIkaWQiOiI0MDciLCJMaW5lQ29sb3IiOnsiJHJlZiI6IjEwMSJ9LCJMaW5lV2VpZ2h0IjoxLjAsIkxpbmVUeXBlIjowLCJQYXJlbnRTdHlsZSI6eyIkcmVmIjoiMTAwIn19LCJNYXJnaW4iOm51bGwsIlN0YXJ0RGF0ZVBvc2l0aW9uIjozLCJFbmREYXRlUG9zaXRpb24iOjMsIkRhdGVJc1Zpc2libGUiOnRydWUsIlRpdGxlUG9zaXRpb24iOjQsIkR1cmF0aW9uUG9zaXRpb24iOjEsIlBlcmNlbnRhZ2VDb21wbGV0ZWRQb3NpdGlvbiI6NiwiU3BhY2luZyI6MiwiSXNCZWxvd1RpbWViYW5kIjp0cnVlLCJQZXJjZW50YWdlQ29tcGxldGVTaGFwZU9wYWNpdHkiOjM1LCJTaGFwZVN0eWxlIjp7IiRpZCI6IjQwOCIsIk1hcmdpbiI6eyIkcmVmIjoiMTA0In0sIlBhZGRpbmciOnsiJHJlZiI6IjEwNSJ9LCJCYWNrZ3JvdW5kIjp7IiRpZCI6IjQwOSIsIkNvbG9yIjp7IiRpZCI6IjQxMCIsIkEiOjI1NSwiUiI6MTc4LCJHIjoxNCwiQiI6MTh9fSwiSXNWaXNpYmxlIjp0cnVlLCJXaWR0aCI6MC4wLCJIZWlnaHQiOjE2LjAsIkJvcmRlclN0eWxlIjp7IiRpZCI6IjQxMSIsIkxpbmVDb2xvciI6eyIkaWQiOiI0MTIiLCIkdHlwZSI6Ik5MUkUuQ29tbW9uLkRvbS5Tb2xpZENvbG9yQnJ1c2gsIE5MUkUuQ29tbW9uIiwiQ29sb3IiOnsiJGlkIjoiNDEzIiwiQSI6MjU1LCJSIjoyNTUsIkciOjAsIkIiOjB9fSwiTGluZVdlaWdodCI6MC4wLCJMaW5lVHlwZSI6MCwiUGFyZW50U3R5bGUiOm51bGx9LCJQYXJlbnRTdHlsZSI6eyIkcmVmIjoiMTAzIn19LCJUaXRsZVN0eWxlIjp7IiRpZCI6IjQxNCIsIkZvbnRTZXR0aW5ncyI6eyIkaWQiOiI0MTUiLCJGb250U2l6ZSI6MTIsIkZvbnROYW1lIjoiQ2FsaWJyaSIsIklzQm9sZCI6dHJ1ZSwiSXNJdGFsaWMiOmZhbHNlLCJJc1VuZGVybGluZWQiOmZhbHNlLCJQYXJlbnRTdHlsZSI6eyIkcmVmIjoiMTEyIn19LCJBdXRvU2l6ZSI6MCwiRm9yZWdyb3VuZCI6eyIkaWQiOiI0MTYiLCJDb2xvciI6eyIkaWQiOiI0MTciLCJBIjoyNTUsIlIiOjAsIkciOjAsIkIiOjB9fSwiTWF4V2lkdGgiOjU3LjM4NDk2MDE3NDU2MDU0NywiTWF4SGVpZ2h0IjoiSW5maW5pdHkiLCJTbWFydEZvcmVncm91bmRJc0FjdGl2ZSI6ZmFsc2UsIkhvcml6b250YWxBbGlnbm1lbnQiOjAsIlZlcnRpY2FsQWxpZ25tZW50IjowLCJTbWFydEZvcmVncm91bmQiOm51bGwsIkJhY2tncm91bmRGaWxsVHlwZSI6MCwiTWFyZ2luIjp7IiRyZWYiOiIxMTUifSwiUGFkZGluZyI6eyIkcmVmIjoiMTE2In0sIkJhY2tncm91bmQiOnsiJHJlZiI6IjExNyJ9LCJJc1Zpc2libGUiOnRydWUsIldpZHRoIjowLjAsIkhlaWdodCI6MC4wLCJCb3JkZXJTdHlsZSI6eyIkaWQiOiI0MTgiLCJMaW5lQ29sb3IiOm51bGwsIkxpbmVXZWlnaHQiOjAuMCwiTGluZVR5cGUiOjAsIlBhcmVudFN0eWxlIjpudWxsfSwiUGFyZW50U3R5bGUiOnsiJHJlZiI6IjExMSJ9fSwiRGF0ZVN0eWxlIjp7IiRpZCI6IjQxOSIsIkZvbnRTZXR0aW5ncyI6eyIkaWQiOiI0MjAiLCJGb250U2l6ZSI6MTAsIkZvbnROYW1lIjoiQ2FsaWJyaSIsIklzQm9sZCI6ZmFsc2UsIklzSXRhbGljIjpmYWxzZSwiSXNVbmRlcmxpbmVkIjpmYWxzZSwiUGFyZW50U3R5bGUiOnsiJHJlZiI6IjExOSJ9fSwiQXV0b1NpemUiOjAsIkZvcmVncm91bmQiOnsiJGlkIjoiNDIxIiwiQ29sb3IiOnsiJGlkIjoiNDIy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xMjIifSwiUGFkZGluZyI6eyIkcmVmIjoiMTIzIn0sIkJhY2tncm91bmQiOnsiJHJlZiI6IjEyNCJ9LCJJc1Zpc2libGUiOnRydWUsIldpZHRoIjowLjAsIkhlaWdodCI6MC4wLCJCb3JkZXJTdHlsZSI6eyIkaWQiOiI0MjMiLCJMaW5lQ29sb3IiOm51bGwsIkxpbmVXZWlnaHQiOjAuMCwiTGluZVR5cGUiOjAsIlBhcmVudFN0eWxlIjpudWxsfSwiUGFyZW50U3R5bGUiOnsiJHJlZiI6IjExOCJ9fSwiRGF0ZUZvcm1hdCI6eyIkcmVmIjoiMTI1In0sIklzVmlzaWJsZSI6dHJ1ZSwiUGFyZW50U3R5bGUiOnsiJHJlZiI6IjgyIn19LCJJbmRleCI6MTQsIlNtYXJ0RHVyYXRpb25BY3RpdmF0ZWQiOmZhbHNlLCJEYXRlRm9ybWF0Ijp7IiRyZWYiOiIxMjUifSwiSWQiOiJjMDJjZjEzYy1kNGFjLTRiYzQtYTA4NS04ZjIyYWQzZDk4MTkiLCJJbXBvcnRJZCI6bnVsbCwiVGl0bGUiOiJUYXNrIDYgSGVyZSIsIk5vdGUiOm51bGwsIkh5cGVybGluayI6bnVsbCwiSXNDaGFuZ2VkIjpmYWxzZSwiSXNOZXciOnRydWV9XSwiTXNQcm9qZWN0SXRlbXNUcmVlIjp7IiRpZCI6IjQyNCIsIlJvb3QiOnsiSW1wb3J0SWQiOm51bGwsIklzSW1wb3J0ZWQiOmZhbHNlLCJDaGlsZHJlbiI6W119fSwiTWV0YWRhdGEiOnsiJGlkIjoiNDI1IiwiUmVjZW50Q29sb3JzQ29sbGVjdGlvbiI6IltdIn0sIlNldHRpbmdzIjp7IiRpZCI6IjQyNiIsIkltcGFPcHRpb25zIjpudWxs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0cnVlLCJTbWFydFRpbWVsaW5lVGFza1BlcmNlbnRhZ2VGaXQiOmZhbHNlfSwiSXNOZXciOnRydWUsIkltcG9ydFR5cGUiOjAsIkZpbGVQYXRoIjpudWxsLCJUaW1lQ29uZmlndXJhdGlvbiI6eyIkaWQiOiI0MjciLCJVc2VUaW1lIjpmYWxzZSwiV29ya0RheVN0YXJ0IjoiMDA6MDA6MDAiLCJXb3JrRGF5RW5kIjoiMjM6NTk6MDAifSwiTGFzdFVzZWRUZW1wbGF0ZUlkIjoiY2MyNmY4NjMtMjdjZS00ODBlLWE1ODktYjNmMTJmMmQ2ZWIw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104</Words>
  <Application>Microsoft Office PowerPoint</Application>
  <PresentationFormat>On-screen Show (4:3)</PresentationFormat>
  <Paragraphs>43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Civic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Plan Template</dc:title>
  <dc:creator/>
  <cp:keywords>Project Plan Template</cp:keywords>
  <cp:lastModifiedBy/>
  <cp:revision>1</cp:revision>
  <dcterms:created xsi:type="dcterms:W3CDTF">2014-05-08T22:54:46Z</dcterms:created>
  <dcterms:modified xsi:type="dcterms:W3CDTF">2025-10-22T05:33:14Z</dcterms:modified>
</cp:coreProperties>
</file>