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840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2838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ECHO">
  <dgm:title val="Colorful - Accent Colors ECHO"/>
  <dgm:desc val=""/>
  <dgm:catLst>
    <dgm:cat type="colorful" pri="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  <a:schemeClr val="accent2"/>
      <a:schemeClr val="accent3"/>
      <a:schemeClr val="accent4"/>
      <a:schemeClr val="accent5"/>
      <a:schemeClr val="accent6"/>
    </dgm:fillClrLst>
    <dgm:linClrLst meth="repeat">
      <a:schemeClr val="accent1"/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1"/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/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1"/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1"/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1"/>
      <a:schemeClr val="accent2"/>
      <a:schemeClr val="accent3"/>
      <a:schemeClr val="accent4"/>
      <a:schemeClr val="accent5"/>
      <a:schemeClr val="accent6"/>
    </dgm:fillClrLst>
    <dgm:linClrLst meth="repeat">
      <a:schemeClr val="accent1"/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tint val="40000"/>
        <a:alpha val="90000"/>
      </a:schemeClr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1">
        <a:tint val="40000"/>
        <a:alpha val="90000"/>
      </a:schemeClr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tint val="40000"/>
        <a:alpha val="90000"/>
      </a:schemeClr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1">
        <a:tint val="40000"/>
        <a:alpha val="90000"/>
      </a:schemeClr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tint val="40000"/>
        <a:alpha val="90000"/>
      </a:schemeClr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1">
        <a:tint val="40000"/>
        <a:alpha val="90000"/>
      </a:schemeClr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E55E00-DAE2-42CC-B24B-7E8EE9450115}" type="doc">
      <dgm:prSet loTypeId="urn:microsoft.com/office/officeart/2005/8/layout/chevron1" loCatId="process" qsTypeId="urn:microsoft.com/office/officeart/2005/8/quickstyle/simple4" qsCatId="simple" csTypeId="urn:microsoft.com/office/officeart/2005/8/colors/colorful1ECHO" csCatId="colorful" phldr="1"/>
      <dgm:spPr/>
    </dgm:pt>
    <dgm:pt modelId="{3E260FF2-5588-4F0C-80AC-B061FAB0AEE6}">
      <dgm:prSet phldrT="[Text]"/>
      <dgm:spPr/>
      <dgm:t>
        <a:bodyPr/>
        <a:lstStyle/>
        <a:p>
          <a:r>
            <a:rPr lang="en-US" smtClean="0"/>
            <a:t>Conceive</a:t>
          </a:r>
          <a:endParaRPr lang="en-US" dirty="0"/>
        </a:p>
      </dgm:t>
    </dgm:pt>
    <dgm:pt modelId="{C65F11A1-41E2-48C1-AC04-90A6CA57CF6F}" type="parTrans" cxnId="{676C6013-1DEF-4297-B15C-BA4991E1E2C5}">
      <dgm:prSet/>
      <dgm:spPr/>
      <dgm:t>
        <a:bodyPr/>
        <a:lstStyle/>
        <a:p>
          <a:endParaRPr lang="en-US"/>
        </a:p>
      </dgm:t>
    </dgm:pt>
    <dgm:pt modelId="{67DF5AF5-9A97-486D-8D1D-1BE78BA379FD}" type="sibTrans" cxnId="{676C6013-1DEF-4297-B15C-BA4991E1E2C5}">
      <dgm:prSet/>
      <dgm:spPr/>
      <dgm:t>
        <a:bodyPr/>
        <a:lstStyle/>
        <a:p>
          <a:endParaRPr lang="en-US"/>
        </a:p>
      </dgm:t>
    </dgm:pt>
    <dgm:pt modelId="{7123B315-F9CE-484A-A51B-B08E9071DF33}">
      <dgm:prSet phldrT="[Text]"/>
      <dgm:spPr/>
      <dgm:t>
        <a:bodyPr/>
        <a:lstStyle/>
        <a:p>
          <a:r>
            <a:rPr lang="en-US" dirty="0" smtClean="0"/>
            <a:t>Develop</a:t>
          </a:r>
          <a:endParaRPr lang="en-US" dirty="0"/>
        </a:p>
      </dgm:t>
    </dgm:pt>
    <dgm:pt modelId="{6F1100A3-3AF4-45FE-BF8F-CCBC7DF9C965}" type="parTrans" cxnId="{2D030649-7E4E-41CA-B7E6-045C70ACEB01}">
      <dgm:prSet/>
      <dgm:spPr/>
      <dgm:t>
        <a:bodyPr/>
        <a:lstStyle/>
        <a:p>
          <a:endParaRPr lang="en-US"/>
        </a:p>
      </dgm:t>
    </dgm:pt>
    <dgm:pt modelId="{98A9A6F8-E5DD-4368-B9C6-28AFD311BE44}" type="sibTrans" cxnId="{2D030649-7E4E-41CA-B7E6-045C70ACEB01}">
      <dgm:prSet/>
      <dgm:spPr/>
      <dgm:t>
        <a:bodyPr/>
        <a:lstStyle/>
        <a:p>
          <a:endParaRPr lang="en-US"/>
        </a:p>
      </dgm:t>
    </dgm:pt>
    <dgm:pt modelId="{FCBA2A2F-40B2-4F69-83D6-658AE0365C1D}">
      <dgm:prSet phldrT="[Text]"/>
      <dgm:spPr/>
      <dgm:t>
        <a:bodyPr/>
        <a:lstStyle/>
        <a:p>
          <a:r>
            <a:rPr lang="en-US" dirty="0" smtClean="0"/>
            <a:t>Test</a:t>
          </a:r>
          <a:endParaRPr lang="en-US" dirty="0"/>
        </a:p>
      </dgm:t>
    </dgm:pt>
    <dgm:pt modelId="{9B94D80C-B14A-41D2-BDF5-8E4492A2FA33}" type="parTrans" cxnId="{6D50D93B-AA70-4F6D-B508-AF6397AF6C40}">
      <dgm:prSet/>
      <dgm:spPr/>
      <dgm:t>
        <a:bodyPr/>
        <a:lstStyle/>
        <a:p>
          <a:endParaRPr lang="en-US"/>
        </a:p>
      </dgm:t>
    </dgm:pt>
    <dgm:pt modelId="{D846D841-CA75-4458-A84A-91EAED70F2B1}" type="sibTrans" cxnId="{6D50D93B-AA70-4F6D-B508-AF6397AF6C40}">
      <dgm:prSet/>
      <dgm:spPr/>
      <dgm:t>
        <a:bodyPr/>
        <a:lstStyle/>
        <a:p>
          <a:endParaRPr lang="en-US"/>
        </a:p>
      </dgm:t>
    </dgm:pt>
    <dgm:pt modelId="{805CF267-2C67-421D-BEC0-F1543A3C8263}">
      <dgm:prSet phldrT="[Text]"/>
      <dgm:spPr/>
      <dgm:t>
        <a:bodyPr/>
        <a:lstStyle/>
        <a:p>
          <a:r>
            <a:rPr lang="en-US" dirty="0" smtClean="0"/>
            <a:t>Implement</a:t>
          </a:r>
          <a:endParaRPr lang="en-US" dirty="0"/>
        </a:p>
      </dgm:t>
    </dgm:pt>
    <dgm:pt modelId="{A6C236B3-EA66-4E25-93D2-5F9494E34CAD}" type="parTrans" cxnId="{CB84F4D1-CFAB-41D4-B479-4815B6FE27B1}">
      <dgm:prSet/>
      <dgm:spPr/>
      <dgm:t>
        <a:bodyPr/>
        <a:lstStyle/>
        <a:p>
          <a:endParaRPr lang="en-US"/>
        </a:p>
      </dgm:t>
    </dgm:pt>
    <dgm:pt modelId="{A802FAB4-9E64-4848-9155-F179DC2BBC90}" type="sibTrans" cxnId="{CB84F4D1-CFAB-41D4-B479-4815B6FE27B1}">
      <dgm:prSet/>
      <dgm:spPr/>
      <dgm:t>
        <a:bodyPr/>
        <a:lstStyle/>
        <a:p>
          <a:endParaRPr lang="en-US"/>
        </a:p>
      </dgm:t>
    </dgm:pt>
    <dgm:pt modelId="{EC4A00A1-1E80-4457-8A97-D92DA94E8E73}">
      <dgm:prSet phldrT="[Text]"/>
      <dgm:spPr/>
      <dgm:t>
        <a:bodyPr/>
        <a:lstStyle/>
        <a:p>
          <a:r>
            <a:rPr lang="en-US" dirty="0" smtClean="0"/>
            <a:t>Analyze</a:t>
          </a:r>
          <a:endParaRPr lang="en-US" dirty="0"/>
        </a:p>
      </dgm:t>
    </dgm:pt>
    <dgm:pt modelId="{06904184-51B1-41C2-A6EA-0BD5B15A2097}" type="parTrans" cxnId="{4264EB17-FE4D-46BC-9BF5-24F6FC263779}">
      <dgm:prSet/>
      <dgm:spPr/>
      <dgm:t>
        <a:bodyPr/>
        <a:lstStyle/>
        <a:p>
          <a:endParaRPr lang="en-US"/>
        </a:p>
      </dgm:t>
    </dgm:pt>
    <dgm:pt modelId="{9D2E4BC3-C690-4114-922C-688B4C790A58}" type="sibTrans" cxnId="{4264EB17-FE4D-46BC-9BF5-24F6FC263779}">
      <dgm:prSet/>
      <dgm:spPr/>
      <dgm:t>
        <a:bodyPr/>
        <a:lstStyle/>
        <a:p>
          <a:endParaRPr lang="en-US"/>
        </a:p>
      </dgm:t>
    </dgm:pt>
    <dgm:pt modelId="{AC63DF3B-5C31-42A9-BD38-46778E736E8E}" type="pres">
      <dgm:prSet presAssocID="{F5E55E00-DAE2-42CC-B24B-7E8EE9450115}" presName="Name0" presStyleCnt="0">
        <dgm:presLayoutVars>
          <dgm:dir/>
          <dgm:animLvl val="lvl"/>
          <dgm:resizeHandles val="exact"/>
        </dgm:presLayoutVars>
      </dgm:prSet>
      <dgm:spPr/>
    </dgm:pt>
    <dgm:pt modelId="{43E1ECE5-F42D-4D4B-A554-08C4279A36D3}" type="pres">
      <dgm:prSet presAssocID="{3E260FF2-5588-4F0C-80AC-B061FAB0AEE6}" presName="parTxOnly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1D7860-795B-4F22-9580-CED748968629}" type="pres">
      <dgm:prSet presAssocID="{67DF5AF5-9A97-486D-8D1D-1BE78BA379FD}" presName="parTxOnlySpace" presStyleCnt="0"/>
      <dgm:spPr/>
    </dgm:pt>
    <dgm:pt modelId="{D9FCC9B8-2B55-4D45-B4A6-C20103235E1B}" type="pres">
      <dgm:prSet presAssocID="{7123B315-F9CE-484A-A51B-B08E9071DF33}" presName="parTxOnly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4F6BAB-645A-42CC-A286-F61AB40EDC4F}" type="pres">
      <dgm:prSet presAssocID="{98A9A6F8-E5DD-4368-B9C6-28AFD311BE44}" presName="parTxOnlySpace" presStyleCnt="0"/>
      <dgm:spPr/>
    </dgm:pt>
    <dgm:pt modelId="{834C7E62-1B67-4F07-89E3-E7E95AFA38C8}" type="pres">
      <dgm:prSet presAssocID="{FCBA2A2F-40B2-4F69-83D6-658AE0365C1D}" presName="parTxOnly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1019C6-6F10-4B79-B0D7-FE6C68F8474F}" type="pres">
      <dgm:prSet presAssocID="{D846D841-CA75-4458-A84A-91EAED70F2B1}" presName="parTxOnlySpace" presStyleCnt="0"/>
      <dgm:spPr/>
    </dgm:pt>
    <dgm:pt modelId="{0FB738CF-DA02-4DF9-BF60-8D7347B7C4E7}" type="pres">
      <dgm:prSet presAssocID="{805CF267-2C67-421D-BEC0-F1543A3C8263}" presName="parTxOnly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0CEFDF-71A2-4247-9606-852A9DC6843E}" type="pres">
      <dgm:prSet presAssocID="{A802FAB4-9E64-4848-9155-F179DC2BBC90}" presName="parTxOnlySpace" presStyleCnt="0"/>
      <dgm:spPr/>
    </dgm:pt>
    <dgm:pt modelId="{72AEE1A1-29E6-4091-A50D-EF54DEC39D26}" type="pres">
      <dgm:prSet presAssocID="{EC4A00A1-1E80-4457-8A97-D92DA94E8E73}" presName="parTxOnly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B84F4D1-CFAB-41D4-B479-4815B6FE27B1}" srcId="{F5E55E00-DAE2-42CC-B24B-7E8EE9450115}" destId="{805CF267-2C67-421D-BEC0-F1543A3C8263}" srcOrd="3" destOrd="0" parTransId="{A6C236B3-EA66-4E25-93D2-5F9494E34CAD}" sibTransId="{A802FAB4-9E64-4848-9155-F179DC2BBC90}"/>
    <dgm:cxn modelId="{CEA7D1CA-A7F6-4CDC-A2C6-7D56D8B697B2}" type="presOf" srcId="{7123B315-F9CE-484A-A51B-B08E9071DF33}" destId="{D9FCC9B8-2B55-4D45-B4A6-C20103235E1B}" srcOrd="0" destOrd="0" presId="urn:microsoft.com/office/officeart/2005/8/layout/chevron1"/>
    <dgm:cxn modelId="{2D030649-7E4E-41CA-B7E6-045C70ACEB01}" srcId="{F5E55E00-DAE2-42CC-B24B-7E8EE9450115}" destId="{7123B315-F9CE-484A-A51B-B08E9071DF33}" srcOrd="1" destOrd="0" parTransId="{6F1100A3-3AF4-45FE-BF8F-CCBC7DF9C965}" sibTransId="{98A9A6F8-E5DD-4368-B9C6-28AFD311BE44}"/>
    <dgm:cxn modelId="{6D50D93B-AA70-4F6D-B508-AF6397AF6C40}" srcId="{F5E55E00-DAE2-42CC-B24B-7E8EE9450115}" destId="{FCBA2A2F-40B2-4F69-83D6-658AE0365C1D}" srcOrd="2" destOrd="0" parTransId="{9B94D80C-B14A-41D2-BDF5-8E4492A2FA33}" sibTransId="{D846D841-CA75-4458-A84A-91EAED70F2B1}"/>
    <dgm:cxn modelId="{22F5F592-9066-4D38-BF31-D63F14281B29}" type="presOf" srcId="{F5E55E00-DAE2-42CC-B24B-7E8EE9450115}" destId="{AC63DF3B-5C31-42A9-BD38-46778E736E8E}" srcOrd="0" destOrd="0" presId="urn:microsoft.com/office/officeart/2005/8/layout/chevron1"/>
    <dgm:cxn modelId="{5ABE908D-7AC7-4B96-BDCD-BDFDC0D5F72C}" type="presOf" srcId="{3E260FF2-5588-4F0C-80AC-B061FAB0AEE6}" destId="{43E1ECE5-F42D-4D4B-A554-08C4279A36D3}" srcOrd="0" destOrd="0" presId="urn:microsoft.com/office/officeart/2005/8/layout/chevron1"/>
    <dgm:cxn modelId="{1AA4565E-C6C9-4171-9C80-77D539F1FF33}" type="presOf" srcId="{FCBA2A2F-40B2-4F69-83D6-658AE0365C1D}" destId="{834C7E62-1B67-4F07-89E3-E7E95AFA38C8}" srcOrd="0" destOrd="0" presId="urn:microsoft.com/office/officeart/2005/8/layout/chevron1"/>
    <dgm:cxn modelId="{4264EB17-FE4D-46BC-9BF5-24F6FC263779}" srcId="{F5E55E00-DAE2-42CC-B24B-7E8EE9450115}" destId="{EC4A00A1-1E80-4457-8A97-D92DA94E8E73}" srcOrd="4" destOrd="0" parTransId="{06904184-51B1-41C2-A6EA-0BD5B15A2097}" sibTransId="{9D2E4BC3-C690-4114-922C-688B4C790A58}"/>
    <dgm:cxn modelId="{E9CF2292-A39F-4574-A7E6-4A297F977778}" type="presOf" srcId="{805CF267-2C67-421D-BEC0-F1543A3C8263}" destId="{0FB738CF-DA02-4DF9-BF60-8D7347B7C4E7}" srcOrd="0" destOrd="0" presId="urn:microsoft.com/office/officeart/2005/8/layout/chevron1"/>
    <dgm:cxn modelId="{089F6180-00E7-4FA7-96BF-B93BB9E95D4D}" type="presOf" srcId="{EC4A00A1-1E80-4457-8A97-D92DA94E8E73}" destId="{72AEE1A1-29E6-4091-A50D-EF54DEC39D26}" srcOrd="0" destOrd="0" presId="urn:microsoft.com/office/officeart/2005/8/layout/chevron1"/>
    <dgm:cxn modelId="{676C6013-1DEF-4297-B15C-BA4991E1E2C5}" srcId="{F5E55E00-DAE2-42CC-B24B-7E8EE9450115}" destId="{3E260FF2-5588-4F0C-80AC-B061FAB0AEE6}" srcOrd="0" destOrd="0" parTransId="{C65F11A1-41E2-48C1-AC04-90A6CA57CF6F}" sibTransId="{67DF5AF5-9A97-486D-8D1D-1BE78BA379FD}"/>
    <dgm:cxn modelId="{013AEF9D-5C40-43DF-880B-CBF3D4AE92B6}" type="presParOf" srcId="{AC63DF3B-5C31-42A9-BD38-46778E736E8E}" destId="{43E1ECE5-F42D-4D4B-A554-08C4279A36D3}" srcOrd="0" destOrd="0" presId="urn:microsoft.com/office/officeart/2005/8/layout/chevron1"/>
    <dgm:cxn modelId="{D1143F1F-694C-4121-8BA3-D0CC523CBA43}" type="presParOf" srcId="{AC63DF3B-5C31-42A9-BD38-46778E736E8E}" destId="{FD1D7860-795B-4F22-9580-CED748968629}" srcOrd="1" destOrd="0" presId="urn:microsoft.com/office/officeart/2005/8/layout/chevron1"/>
    <dgm:cxn modelId="{D0B519DA-30CE-4A8D-9B17-F352EC606178}" type="presParOf" srcId="{AC63DF3B-5C31-42A9-BD38-46778E736E8E}" destId="{D9FCC9B8-2B55-4D45-B4A6-C20103235E1B}" srcOrd="2" destOrd="0" presId="urn:microsoft.com/office/officeart/2005/8/layout/chevron1"/>
    <dgm:cxn modelId="{FB1EDFB1-4C79-4AB1-993D-AA0983168D78}" type="presParOf" srcId="{AC63DF3B-5C31-42A9-BD38-46778E736E8E}" destId="{244F6BAB-645A-42CC-A286-F61AB40EDC4F}" srcOrd="3" destOrd="0" presId="urn:microsoft.com/office/officeart/2005/8/layout/chevron1"/>
    <dgm:cxn modelId="{71F0349D-0343-48A4-BC88-D0D56AC771D7}" type="presParOf" srcId="{AC63DF3B-5C31-42A9-BD38-46778E736E8E}" destId="{834C7E62-1B67-4F07-89E3-E7E95AFA38C8}" srcOrd="4" destOrd="0" presId="urn:microsoft.com/office/officeart/2005/8/layout/chevron1"/>
    <dgm:cxn modelId="{DA2FB144-BB6D-4081-903E-D82E14F815DA}" type="presParOf" srcId="{AC63DF3B-5C31-42A9-BD38-46778E736E8E}" destId="{711019C6-6F10-4B79-B0D7-FE6C68F8474F}" srcOrd="5" destOrd="0" presId="urn:microsoft.com/office/officeart/2005/8/layout/chevron1"/>
    <dgm:cxn modelId="{47B358B0-0882-4F8A-9798-56D4A39EBBB0}" type="presParOf" srcId="{AC63DF3B-5C31-42A9-BD38-46778E736E8E}" destId="{0FB738CF-DA02-4DF9-BF60-8D7347B7C4E7}" srcOrd="6" destOrd="0" presId="urn:microsoft.com/office/officeart/2005/8/layout/chevron1"/>
    <dgm:cxn modelId="{02EF8174-1421-4C1E-93E2-0D0A549EDF80}" type="presParOf" srcId="{AC63DF3B-5C31-42A9-BD38-46778E736E8E}" destId="{140CEFDF-71A2-4247-9606-852A9DC6843E}" srcOrd="7" destOrd="0" presId="urn:microsoft.com/office/officeart/2005/8/layout/chevron1"/>
    <dgm:cxn modelId="{4B0382EF-F774-4EF9-8DFC-1A1EC278CC5B}" type="presParOf" srcId="{AC63DF3B-5C31-42A9-BD38-46778E736E8E}" destId="{72AEE1A1-29E6-4091-A50D-EF54DEC39D26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E1ECE5-F42D-4D4B-A554-08C4279A36D3}">
      <dsp:nvSpPr>
        <dsp:cNvPr id="0" name=""/>
        <dsp:cNvSpPr/>
      </dsp:nvSpPr>
      <dsp:spPr>
        <a:xfrm>
          <a:off x="2567" y="1718692"/>
          <a:ext cx="2284883" cy="91395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smtClean="0"/>
            <a:t>Conceive</a:t>
          </a:r>
          <a:endParaRPr lang="en-US" sz="2100" kern="1200" dirty="0"/>
        </a:p>
      </dsp:txBody>
      <dsp:txXfrm>
        <a:off x="459544" y="1718692"/>
        <a:ext cx="1370930" cy="913953"/>
      </dsp:txXfrm>
    </dsp:sp>
    <dsp:sp modelId="{D9FCC9B8-2B55-4D45-B4A6-C20103235E1B}">
      <dsp:nvSpPr>
        <dsp:cNvPr id="0" name=""/>
        <dsp:cNvSpPr/>
      </dsp:nvSpPr>
      <dsp:spPr>
        <a:xfrm>
          <a:off x="2058962" y="1718692"/>
          <a:ext cx="2284883" cy="913953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Develop</a:t>
          </a:r>
          <a:endParaRPr lang="en-US" sz="2100" kern="1200" dirty="0"/>
        </a:p>
      </dsp:txBody>
      <dsp:txXfrm>
        <a:off x="2515939" y="1718692"/>
        <a:ext cx="1370930" cy="913953"/>
      </dsp:txXfrm>
    </dsp:sp>
    <dsp:sp modelId="{834C7E62-1B67-4F07-89E3-E7E95AFA38C8}">
      <dsp:nvSpPr>
        <dsp:cNvPr id="0" name=""/>
        <dsp:cNvSpPr/>
      </dsp:nvSpPr>
      <dsp:spPr>
        <a:xfrm>
          <a:off x="4115358" y="1718692"/>
          <a:ext cx="2284883" cy="913953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Test</a:t>
          </a:r>
          <a:endParaRPr lang="en-US" sz="2100" kern="1200" dirty="0"/>
        </a:p>
      </dsp:txBody>
      <dsp:txXfrm>
        <a:off x="4572335" y="1718692"/>
        <a:ext cx="1370930" cy="913953"/>
      </dsp:txXfrm>
    </dsp:sp>
    <dsp:sp modelId="{0FB738CF-DA02-4DF9-BF60-8D7347B7C4E7}">
      <dsp:nvSpPr>
        <dsp:cNvPr id="0" name=""/>
        <dsp:cNvSpPr/>
      </dsp:nvSpPr>
      <dsp:spPr>
        <a:xfrm>
          <a:off x="6171753" y="1718692"/>
          <a:ext cx="2284883" cy="913953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Implement</a:t>
          </a:r>
          <a:endParaRPr lang="en-US" sz="2100" kern="1200" dirty="0"/>
        </a:p>
      </dsp:txBody>
      <dsp:txXfrm>
        <a:off x="6628730" y="1718692"/>
        <a:ext cx="1370930" cy="913953"/>
      </dsp:txXfrm>
    </dsp:sp>
    <dsp:sp modelId="{72AEE1A1-29E6-4091-A50D-EF54DEC39D26}">
      <dsp:nvSpPr>
        <dsp:cNvPr id="0" name=""/>
        <dsp:cNvSpPr/>
      </dsp:nvSpPr>
      <dsp:spPr>
        <a:xfrm>
          <a:off x="8228148" y="1718692"/>
          <a:ext cx="2284883" cy="913953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4011" tIns="28004" rIns="28004" bIns="2800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Analyze</a:t>
          </a:r>
          <a:endParaRPr lang="en-US" sz="2100" kern="1200" dirty="0"/>
        </a:p>
      </dsp:txBody>
      <dsp:txXfrm>
        <a:off x="8685125" y="1718692"/>
        <a:ext cx="1370930" cy="9139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5ACF7C-7294-4E84-A925-7276A86EB2C9}" type="datetimeFigureOut">
              <a:rPr lang="en-US"/>
              <a:t>7/21/2019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44CD9-4CE2-4E83-8137-D0C5AC1970F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252130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4ECB3C-A007-49FF-BDDA-56443C398E16}" type="datetimeFigureOut">
              <a:rPr lang="en-US"/>
              <a:t>7/21/2019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A3235D-6603-4F32-8645-42F908939C8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47945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4893-DBDA-4BFA-9CE1-4BFE7CD0F8CF}" type="datetime1">
              <a:rPr lang="en-US"/>
              <a:t>7/21/2019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rPr lang="en-US"/>
              <a:t>7/21/2019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/>
          <a:p>
            <a:r>
              <a:rPr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rPr lang="en-US"/>
              <a:t>7/21/2019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rPr lang="en-US"/>
              <a:t>7/21/2019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rPr lang="en-US"/>
              <a:t>7/21/2019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8800"/>
            <a:ext cx="5181600" cy="4351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/>
              <a:t>7/21/2019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1248" y="1681851"/>
            <a:ext cx="5156200" cy="731520"/>
          </a:xfrm>
        </p:spPr>
        <p:txBody>
          <a:bodyPr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1248" y="2507550"/>
            <a:ext cx="5156200" cy="37282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5064" y="1681851"/>
            <a:ext cx="5157787" cy="73152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5064" y="2507550"/>
            <a:ext cx="5157787" cy="372825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/>
              <a:t>7/21/2019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rPr lang="en-US"/>
              <a:t>7/21/2019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rPr lang="en-US"/>
              <a:t>7/21/2019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039484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rPr lang="en-US"/>
              <a:t>7/21/2019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041136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rPr lang="en-US"/>
              <a:t>7/21/2019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586B75A-687E-405C-8A0B-8D00578BA2C3}" type="datetime1">
              <a:rPr lang="en-US"/>
              <a:t>7/21/2019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Process Map Template</a:t>
            </a:r>
            <a:endParaRPr lang="en-US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7990196"/>
              </p:ext>
            </p:extLst>
          </p:nvPr>
        </p:nvGraphicFramePr>
        <p:xfrm>
          <a:off x="844550" y="1828800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13388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cess 01 16x9">
  <a:themeElements>
    <a:clrScheme name="Process01_16x9">
      <a:dk1>
        <a:sysClr val="windowText" lastClr="000000"/>
      </a:dk1>
      <a:lt1>
        <a:sysClr val="window" lastClr="FFFFFF"/>
      </a:lt1>
      <a:dk2>
        <a:srgbClr val="444444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Candara">
      <a:majorFont>
        <a:latin typeface="Candar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 2007 - 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Process01_16x9">
      <a:dk1>
        <a:sysClr val="windowText" lastClr="000000"/>
      </a:dk1>
      <a:lt1>
        <a:sysClr val="window" lastClr="FFFFFF"/>
      </a:lt1>
      <a:dk2>
        <a:srgbClr val="444444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Candara">
      <a:majorFont>
        <a:latin typeface="Candar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 2007 - 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Process01_16x9">
      <a:dk1>
        <a:sysClr val="windowText" lastClr="000000"/>
      </a:dk1>
      <a:lt1>
        <a:sysClr val="window" lastClr="FFFFFF"/>
      </a:lt1>
      <a:dk2>
        <a:srgbClr val="444444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Candara">
      <a:majorFont>
        <a:latin typeface="Candar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 2007 - 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201EFB6-E238-4782-B0E4-BEB5D868C601}">
  <ds:schemaRefs>
    <ds:schemaRef ds:uri="http://purl.org/dc/dcmitype/"/>
    <ds:schemaRef ds:uri="http://purl.org/dc/terms/"/>
    <ds:schemaRef ds:uri="http://purl.org/dc/elements/1.1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8D0AC2A4-C8F7-406A-A071-65A6D6551FD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0F40B10-0833-4B4A-AFDC-ECAC81DE29F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Candara</vt:lpstr>
      <vt:lpstr>Process 01 16x9</vt:lpstr>
      <vt:lpstr>Process Map Template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 Map Template</dc:title>
  <dc:creator/>
  <cp:keywords>Process Map Template</cp:keywords>
  <cp:lastModifiedBy/>
  <cp:revision>1</cp:revision>
  <dcterms:created xsi:type="dcterms:W3CDTF">2012-04-25T13:28:32Z</dcterms:created>
  <dcterms:modified xsi:type="dcterms:W3CDTF">2019-07-21T07:19:28Z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0x0101007C1D5F340F01F94FA2FD29A5E6DC872E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  <property fmtid="{D5CDD505-2E9C-101B-9397-08002B2CF9AE}" pid="8" name="IsMyDocuments">
    <vt:bool>true</vt:bool>
  </property>
</Properties>
</file>